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0" r:id="rId5"/>
    <p:sldMasterId id="2147483694" r:id="rId6"/>
  </p:sldMasterIdLst>
  <p:notesMasterIdLst>
    <p:notesMasterId r:id="rId29"/>
  </p:notesMasterIdLst>
  <p:sldIdLst>
    <p:sldId id="270" r:id="rId7"/>
    <p:sldId id="290" r:id="rId8"/>
    <p:sldId id="269" r:id="rId9"/>
    <p:sldId id="416" r:id="rId10"/>
    <p:sldId id="268" r:id="rId11"/>
    <p:sldId id="291" r:id="rId12"/>
    <p:sldId id="273" r:id="rId13"/>
    <p:sldId id="278" r:id="rId14"/>
    <p:sldId id="418" r:id="rId15"/>
    <p:sldId id="284" r:id="rId16"/>
    <p:sldId id="419" r:id="rId17"/>
    <p:sldId id="421" r:id="rId18"/>
    <p:sldId id="275" r:id="rId19"/>
    <p:sldId id="276" r:id="rId20"/>
    <p:sldId id="422" r:id="rId21"/>
    <p:sldId id="286" r:id="rId22"/>
    <p:sldId id="287" r:id="rId23"/>
    <p:sldId id="285" r:id="rId24"/>
    <p:sldId id="420" r:id="rId25"/>
    <p:sldId id="424" r:id="rId26"/>
    <p:sldId id="425" r:id="rId27"/>
    <p:sldId id="426"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4C68A1-E937-493E-9EB6-1B9A1C1ACBCE}" v="57" dt="2024-11-25T11:05:08.7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63" d="100"/>
          <a:sy n="63" d="100"/>
        </p:scale>
        <p:origin x="80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9B4C68A1-E937-493E-9EB6-1B9A1C1ACBCE}"/>
    <pc:docChg chg="custSel addSld delSld modSld sldOrd">
      <pc:chgData name="Pascalle Cup" userId="abbe84a0-611b-406e-b251-e8b4b71c069a" providerId="ADAL" clId="{9B4C68A1-E937-493E-9EB6-1B9A1C1ACBCE}" dt="2024-11-25T13:32:52.726" v="893" actId="14100"/>
      <pc:docMkLst>
        <pc:docMk/>
      </pc:docMkLst>
      <pc:sldChg chg="ord">
        <pc:chgData name="Pascalle Cup" userId="abbe84a0-611b-406e-b251-e8b4b71c069a" providerId="ADAL" clId="{9B4C68A1-E937-493E-9EB6-1B9A1C1ACBCE}" dt="2024-11-25T11:02:12.540" v="798"/>
        <pc:sldMkLst>
          <pc:docMk/>
          <pc:sldMk cId="1865021747" sldId="269"/>
        </pc:sldMkLst>
      </pc:sldChg>
      <pc:sldChg chg="modSp mod">
        <pc:chgData name="Pascalle Cup" userId="abbe84a0-611b-406e-b251-e8b4b71c069a" providerId="ADAL" clId="{9B4C68A1-E937-493E-9EB6-1B9A1C1ACBCE}" dt="2024-11-25T11:02:55.026" v="802" actId="313"/>
        <pc:sldMkLst>
          <pc:docMk/>
          <pc:sldMk cId="3059994319" sldId="278"/>
        </pc:sldMkLst>
        <pc:spChg chg="mod">
          <ac:chgData name="Pascalle Cup" userId="abbe84a0-611b-406e-b251-e8b4b71c069a" providerId="ADAL" clId="{9B4C68A1-E937-493E-9EB6-1B9A1C1ACBCE}" dt="2024-11-25T11:02:55.026" v="802" actId="313"/>
          <ac:spMkLst>
            <pc:docMk/>
            <pc:sldMk cId="3059994319" sldId="278"/>
            <ac:spMk id="14" creationId="{4502C74C-1CA5-4897-99C1-B28B18874A1C}"/>
          </ac:spMkLst>
        </pc:spChg>
      </pc:sldChg>
      <pc:sldChg chg="modSp mod">
        <pc:chgData name="Pascalle Cup" userId="abbe84a0-611b-406e-b251-e8b4b71c069a" providerId="ADAL" clId="{9B4C68A1-E937-493E-9EB6-1B9A1C1ACBCE}" dt="2024-11-25T10:24:15.274" v="1" actId="20577"/>
        <pc:sldMkLst>
          <pc:docMk/>
          <pc:sldMk cId="3717808325" sldId="284"/>
        </pc:sldMkLst>
        <pc:spChg chg="mod">
          <ac:chgData name="Pascalle Cup" userId="abbe84a0-611b-406e-b251-e8b4b71c069a" providerId="ADAL" clId="{9B4C68A1-E937-493E-9EB6-1B9A1C1ACBCE}" dt="2024-11-25T10:24:15.274" v="1" actId="20577"/>
          <ac:spMkLst>
            <pc:docMk/>
            <pc:sldMk cId="3717808325" sldId="284"/>
            <ac:spMk id="3" creationId="{5A8B6586-4315-F68F-A802-AC3110151D06}"/>
          </ac:spMkLst>
        </pc:spChg>
      </pc:sldChg>
      <pc:sldChg chg="modSp mod ord">
        <pc:chgData name="Pascalle Cup" userId="abbe84a0-611b-406e-b251-e8b4b71c069a" providerId="ADAL" clId="{9B4C68A1-E937-493E-9EB6-1B9A1C1ACBCE}" dt="2024-11-25T13:32:39.885" v="890" actId="113"/>
        <pc:sldMkLst>
          <pc:docMk/>
          <pc:sldMk cId="889145680" sldId="286"/>
        </pc:sldMkLst>
        <pc:spChg chg="mod">
          <ac:chgData name="Pascalle Cup" userId="abbe84a0-611b-406e-b251-e8b4b71c069a" providerId="ADAL" clId="{9B4C68A1-E937-493E-9EB6-1B9A1C1ACBCE}" dt="2024-11-25T13:32:39.885" v="890" actId="113"/>
          <ac:spMkLst>
            <pc:docMk/>
            <pc:sldMk cId="889145680" sldId="286"/>
            <ac:spMk id="4" creationId="{A3F5173F-5468-962B-C2A0-68410ABE4E83}"/>
          </ac:spMkLst>
        </pc:spChg>
      </pc:sldChg>
      <pc:sldChg chg="modSp mod ord">
        <pc:chgData name="Pascalle Cup" userId="abbe84a0-611b-406e-b251-e8b4b71c069a" providerId="ADAL" clId="{9B4C68A1-E937-493E-9EB6-1B9A1C1ACBCE}" dt="2024-11-25T13:32:52.726" v="893" actId="14100"/>
        <pc:sldMkLst>
          <pc:docMk/>
          <pc:sldMk cId="3511769436" sldId="287"/>
        </pc:sldMkLst>
        <pc:picChg chg="mod">
          <ac:chgData name="Pascalle Cup" userId="abbe84a0-611b-406e-b251-e8b4b71c069a" providerId="ADAL" clId="{9B4C68A1-E937-493E-9EB6-1B9A1C1ACBCE}" dt="2024-11-25T13:32:52.726" v="893" actId="14100"/>
          <ac:picMkLst>
            <pc:docMk/>
            <pc:sldMk cId="3511769436" sldId="287"/>
            <ac:picMk id="4" creationId="{6A1F1E44-FFDE-90E5-A284-9DA8149EEF60}"/>
          </ac:picMkLst>
        </pc:picChg>
      </pc:sldChg>
      <pc:sldChg chg="del">
        <pc:chgData name="Pascalle Cup" userId="abbe84a0-611b-406e-b251-e8b4b71c069a" providerId="ADAL" clId="{9B4C68A1-E937-493E-9EB6-1B9A1C1ACBCE}" dt="2024-11-25T10:28:36.562" v="6" actId="47"/>
        <pc:sldMkLst>
          <pc:docMk/>
          <pc:sldMk cId="1439573609" sldId="289"/>
        </pc:sldMkLst>
      </pc:sldChg>
      <pc:sldChg chg="addSp delSp modSp mod modClrScheme chgLayout">
        <pc:chgData name="Pascalle Cup" userId="abbe84a0-611b-406e-b251-e8b4b71c069a" providerId="ADAL" clId="{9B4C68A1-E937-493E-9EB6-1B9A1C1ACBCE}" dt="2024-11-25T11:05:26.610" v="889" actId="113"/>
        <pc:sldMkLst>
          <pc:docMk/>
          <pc:sldMk cId="3438589595" sldId="290"/>
        </pc:sldMkLst>
        <pc:spChg chg="mod">
          <ac:chgData name="Pascalle Cup" userId="abbe84a0-611b-406e-b251-e8b4b71c069a" providerId="ADAL" clId="{9B4C68A1-E937-493E-9EB6-1B9A1C1ACBCE}" dt="2024-11-25T11:00:48.309" v="791" actId="26606"/>
          <ac:spMkLst>
            <pc:docMk/>
            <pc:sldMk cId="3438589595" sldId="290"/>
            <ac:spMk id="2" creationId="{16409F20-5B78-4F9C-8E9E-83F460AC3060}"/>
          </ac:spMkLst>
        </pc:spChg>
        <pc:spChg chg="mod ord">
          <ac:chgData name="Pascalle Cup" userId="abbe84a0-611b-406e-b251-e8b4b71c069a" providerId="ADAL" clId="{9B4C68A1-E937-493E-9EB6-1B9A1C1ACBCE}" dt="2024-11-25T11:01:40.907" v="794" actId="1076"/>
          <ac:spMkLst>
            <pc:docMk/>
            <pc:sldMk cId="3438589595" sldId="290"/>
            <ac:spMk id="3" creationId="{9F35F8CF-2E22-41DB-B391-96E969CEC7D5}"/>
          </ac:spMkLst>
        </pc:spChg>
        <pc:spChg chg="mod ord">
          <ac:chgData name="Pascalle Cup" userId="abbe84a0-611b-406e-b251-e8b4b71c069a" providerId="ADAL" clId="{9B4C68A1-E937-493E-9EB6-1B9A1C1ACBCE}" dt="2024-11-25T11:00:48.309" v="791" actId="26606"/>
          <ac:spMkLst>
            <pc:docMk/>
            <pc:sldMk cId="3438589595" sldId="290"/>
            <ac:spMk id="4" creationId="{8A505E56-B9C0-4047-B6E1-A272F6E1646E}"/>
          </ac:spMkLst>
        </pc:spChg>
        <pc:spChg chg="mod">
          <ac:chgData name="Pascalle Cup" userId="abbe84a0-611b-406e-b251-e8b4b71c069a" providerId="ADAL" clId="{9B4C68A1-E937-493E-9EB6-1B9A1C1ACBCE}" dt="2024-11-25T11:00:48.309" v="791" actId="26606"/>
          <ac:spMkLst>
            <pc:docMk/>
            <pc:sldMk cId="3438589595" sldId="290"/>
            <ac:spMk id="6" creationId="{353D2453-CB25-4076-98F3-FE55ECA3F9E9}"/>
          </ac:spMkLst>
        </pc:spChg>
        <pc:spChg chg="add del">
          <ac:chgData name="Pascalle Cup" userId="abbe84a0-611b-406e-b251-e8b4b71c069a" providerId="ADAL" clId="{9B4C68A1-E937-493E-9EB6-1B9A1C1ACBCE}" dt="2024-11-25T10:59:46.764" v="786" actId="478"/>
          <ac:spMkLst>
            <pc:docMk/>
            <pc:sldMk cId="3438589595" sldId="290"/>
            <ac:spMk id="8" creationId="{CDC2BA0B-F676-9D4D-C7E6-86DC75D90E86}"/>
          </ac:spMkLst>
        </pc:spChg>
        <pc:spChg chg="add mod">
          <ac:chgData name="Pascalle Cup" userId="abbe84a0-611b-406e-b251-e8b4b71c069a" providerId="ADAL" clId="{9B4C68A1-E937-493E-9EB6-1B9A1C1ACBCE}" dt="2024-11-25T11:05:26.610" v="889" actId="113"/>
          <ac:spMkLst>
            <pc:docMk/>
            <pc:sldMk cId="3438589595" sldId="290"/>
            <ac:spMk id="11" creationId="{C5CD49E1-05AD-B82C-0230-4026976ABEC5}"/>
          </ac:spMkLst>
        </pc:spChg>
        <pc:spChg chg="add del mod">
          <ac:chgData name="Pascalle Cup" userId="abbe84a0-611b-406e-b251-e8b4b71c069a" providerId="ADAL" clId="{9B4C68A1-E937-493E-9EB6-1B9A1C1ACBCE}" dt="2024-11-25T11:01:31.726" v="792" actId="478"/>
          <ac:spMkLst>
            <pc:docMk/>
            <pc:sldMk cId="3438589595" sldId="290"/>
            <ac:spMk id="15" creationId="{C1A89D73-6533-FB49-2E45-97401F83F0CF}"/>
          </ac:spMkLst>
        </pc:spChg>
        <pc:spChg chg="add mod">
          <ac:chgData name="Pascalle Cup" userId="abbe84a0-611b-406e-b251-e8b4b71c069a" providerId="ADAL" clId="{9B4C68A1-E937-493E-9EB6-1B9A1C1ACBCE}" dt="2024-11-25T11:00:48.309" v="791" actId="26606"/>
          <ac:spMkLst>
            <pc:docMk/>
            <pc:sldMk cId="3438589595" sldId="290"/>
            <ac:spMk id="17" creationId="{E565F406-0850-462E-B4CF-0F8B541DC869}"/>
          </ac:spMkLst>
        </pc:spChg>
        <pc:picChg chg="add mod">
          <ac:chgData name="Pascalle Cup" userId="abbe84a0-611b-406e-b251-e8b4b71c069a" providerId="ADAL" clId="{9B4C68A1-E937-493E-9EB6-1B9A1C1ACBCE}" dt="2024-11-25T11:00:48.309" v="791" actId="26606"/>
          <ac:picMkLst>
            <pc:docMk/>
            <pc:sldMk cId="3438589595" sldId="290"/>
            <ac:picMk id="10" creationId="{22E06E5C-D80D-759B-9840-5048399CA7B7}"/>
          </ac:picMkLst>
        </pc:picChg>
      </pc:sldChg>
      <pc:sldChg chg="modSp mod">
        <pc:chgData name="Pascalle Cup" userId="abbe84a0-611b-406e-b251-e8b4b71c069a" providerId="ADAL" clId="{9B4C68A1-E937-493E-9EB6-1B9A1C1ACBCE}" dt="2024-11-25T11:03:07.636" v="803" actId="207"/>
        <pc:sldMkLst>
          <pc:docMk/>
          <pc:sldMk cId="2861425674" sldId="291"/>
        </pc:sldMkLst>
        <pc:spChg chg="mod">
          <ac:chgData name="Pascalle Cup" userId="abbe84a0-611b-406e-b251-e8b4b71c069a" providerId="ADAL" clId="{9B4C68A1-E937-493E-9EB6-1B9A1C1ACBCE}" dt="2024-11-25T11:03:07.636" v="803" actId="207"/>
          <ac:spMkLst>
            <pc:docMk/>
            <pc:sldMk cId="2861425674" sldId="291"/>
            <ac:spMk id="3" creationId="{1A38ED34-29DB-F0BF-E502-47F3E93DFB75}"/>
          </ac:spMkLst>
        </pc:spChg>
      </pc:sldChg>
      <pc:sldChg chg="modSp mod ord">
        <pc:chgData name="Pascalle Cup" userId="abbe84a0-611b-406e-b251-e8b4b71c069a" providerId="ADAL" clId="{9B4C68A1-E937-493E-9EB6-1B9A1C1ACBCE}" dt="2024-11-25T11:02:31.405" v="800"/>
        <pc:sldMkLst>
          <pc:docMk/>
          <pc:sldMk cId="2098326740" sldId="416"/>
        </pc:sldMkLst>
        <pc:spChg chg="mod">
          <ac:chgData name="Pascalle Cup" userId="abbe84a0-611b-406e-b251-e8b4b71c069a" providerId="ADAL" clId="{9B4C68A1-E937-493E-9EB6-1B9A1C1ACBCE}" dt="2024-11-25T10:24:08.523" v="0" actId="313"/>
          <ac:spMkLst>
            <pc:docMk/>
            <pc:sldMk cId="2098326740" sldId="416"/>
            <ac:spMk id="2" creationId="{591F3BE5-9841-4637-B59F-D0DB258367E8}"/>
          </ac:spMkLst>
        </pc:spChg>
      </pc:sldChg>
      <pc:sldChg chg="addSp delSp new del mod">
        <pc:chgData name="Pascalle Cup" userId="abbe84a0-611b-406e-b251-e8b4b71c069a" providerId="ADAL" clId="{9B4C68A1-E937-493E-9EB6-1B9A1C1ACBCE}" dt="2024-11-25T11:02:45.677" v="801" actId="47"/>
        <pc:sldMkLst>
          <pc:docMk/>
          <pc:sldMk cId="76350888" sldId="423"/>
        </pc:sldMkLst>
        <pc:spChg chg="del">
          <ac:chgData name="Pascalle Cup" userId="abbe84a0-611b-406e-b251-e8b4b71c069a" providerId="ADAL" clId="{9B4C68A1-E937-493E-9EB6-1B9A1C1ACBCE}" dt="2024-11-25T10:33:32.746" v="55" actId="478"/>
          <ac:spMkLst>
            <pc:docMk/>
            <pc:sldMk cId="76350888" sldId="423"/>
            <ac:spMk id="2" creationId="{235C441B-4C46-491B-F112-0F71C9BA813C}"/>
          </ac:spMkLst>
        </pc:spChg>
        <pc:spChg chg="del">
          <ac:chgData name="Pascalle Cup" userId="abbe84a0-611b-406e-b251-e8b4b71c069a" providerId="ADAL" clId="{9B4C68A1-E937-493E-9EB6-1B9A1C1ACBCE}" dt="2024-11-25T10:33:34.481" v="56" actId="478"/>
          <ac:spMkLst>
            <pc:docMk/>
            <pc:sldMk cId="76350888" sldId="423"/>
            <ac:spMk id="3" creationId="{2412F6A2-49EA-71BB-B0CE-22FAFF1F80DD}"/>
          </ac:spMkLst>
        </pc:spChg>
        <pc:picChg chg="add">
          <ac:chgData name="Pascalle Cup" userId="abbe84a0-611b-406e-b251-e8b4b71c069a" providerId="ADAL" clId="{9B4C68A1-E937-493E-9EB6-1B9A1C1ACBCE}" dt="2024-11-25T10:33:39.981" v="57"/>
          <ac:picMkLst>
            <pc:docMk/>
            <pc:sldMk cId="76350888" sldId="423"/>
            <ac:picMk id="4" creationId="{8E80D5A0-2DE2-A968-26B2-7B952F4AF1E5}"/>
          </ac:picMkLst>
        </pc:picChg>
      </pc:sldChg>
      <pc:sldChg chg="modSp new mod">
        <pc:chgData name="Pascalle Cup" userId="abbe84a0-611b-406e-b251-e8b4b71c069a" providerId="ADAL" clId="{9B4C68A1-E937-493E-9EB6-1B9A1C1ACBCE}" dt="2024-11-25T11:04:10.232" v="805" actId="113"/>
        <pc:sldMkLst>
          <pc:docMk/>
          <pc:sldMk cId="1079937572" sldId="424"/>
        </pc:sldMkLst>
        <pc:spChg chg="mod">
          <ac:chgData name="Pascalle Cup" userId="abbe84a0-611b-406e-b251-e8b4b71c069a" providerId="ADAL" clId="{9B4C68A1-E937-493E-9EB6-1B9A1C1ACBCE}" dt="2024-11-25T11:04:10.232" v="805" actId="113"/>
          <ac:spMkLst>
            <pc:docMk/>
            <pc:sldMk cId="1079937572" sldId="424"/>
            <ac:spMk id="2" creationId="{13E809E3-5F52-8AAF-CCD5-70060F94E731}"/>
          </ac:spMkLst>
        </pc:spChg>
      </pc:sldChg>
      <pc:sldChg chg="addSp delSp modSp new mod">
        <pc:chgData name="Pascalle Cup" userId="abbe84a0-611b-406e-b251-e8b4b71c069a" providerId="ADAL" clId="{9B4C68A1-E937-493E-9EB6-1B9A1C1ACBCE}" dt="2024-11-25T11:04:52.731" v="855" actId="20577"/>
        <pc:sldMkLst>
          <pc:docMk/>
          <pc:sldMk cId="2235824050" sldId="425"/>
        </pc:sldMkLst>
        <pc:spChg chg="del">
          <ac:chgData name="Pascalle Cup" userId="abbe84a0-611b-406e-b251-e8b4b71c069a" providerId="ADAL" clId="{9B4C68A1-E937-493E-9EB6-1B9A1C1ACBCE}" dt="2024-11-25T10:39:25.918" v="75" actId="478"/>
          <ac:spMkLst>
            <pc:docMk/>
            <pc:sldMk cId="2235824050" sldId="425"/>
            <ac:spMk id="2" creationId="{818B858A-7547-C8A9-963F-146E804303FA}"/>
          </ac:spMkLst>
        </pc:spChg>
        <pc:spChg chg="del">
          <ac:chgData name="Pascalle Cup" userId="abbe84a0-611b-406e-b251-e8b4b71c069a" providerId="ADAL" clId="{9B4C68A1-E937-493E-9EB6-1B9A1C1ACBCE}" dt="2024-11-25T10:39:27.190" v="76" actId="478"/>
          <ac:spMkLst>
            <pc:docMk/>
            <pc:sldMk cId="2235824050" sldId="425"/>
            <ac:spMk id="3" creationId="{03E1C470-AC78-6CF2-0A9E-8D4038F521DE}"/>
          </ac:spMkLst>
        </pc:spChg>
        <pc:spChg chg="add mod">
          <ac:chgData name="Pascalle Cup" userId="abbe84a0-611b-406e-b251-e8b4b71c069a" providerId="ADAL" clId="{9B4C68A1-E937-493E-9EB6-1B9A1C1ACBCE}" dt="2024-11-25T10:41:04.044" v="94" actId="1076"/>
          <ac:spMkLst>
            <pc:docMk/>
            <pc:sldMk cId="2235824050" sldId="425"/>
            <ac:spMk id="5" creationId="{A00185D9-6204-DA53-2262-2CE9DB037BAF}"/>
          </ac:spMkLst>
        </pc:spChg>
        <pc:spChg chg="add mod">
          <ac:chgData name="Pascalle Cup" userId="abbe84a0-611b-406e-b251-e8b4b71c069a" providerId="ADAL" clId="{9B4C68A1-E937-493E-9EB6-1B9A1C1ACBCE}" dt="2024-11-25T10:41:00.011" v="93" actId="1076"/>
          <ac:spMkLst>
            <pc:docMk/>
            <pc:sldMk cId="2235824050" sldId="425"/>
            <ac:spMk id="6" creationId="{5ECF039F-6DC6-9EC3-3C2F-CD06AC9A8FAD}"/>
          </ac:spMkLst>
        </pc:spChg>
        <pc:spChg chg="add mod">
          <ac:chgData name="Pascalle Cup" userId="abbe84a0-611b-406e-b251-e8b4b71c069a" providerId="ADAL" clId="{9B4C68A1-E937-493E-9EB6-1B9A1C1ACBCE}" dt="2024-11-25T10:41:10.422" v="95" actId="1076"/>
          <ac:spMkLst>
            <pc:docMk/>
            <pc:sldMk cId="2235824050" sldId="425"/>
            <ac:spMk id="7" creationId="{B7E85B5C-6111-ABDA-9C60-42E743C22126}"/>
          </ac:spMkLst>
        </pc:spChg>
        <pc:spChg chg="add mod">
          <ac:chgData name="Pascalle Cup" userId="abbe84a0-611b-406e-b251-e8b4b71c069a" providerId="ADAL" clId="{9B4C68A1-E937-493E-9EB6-1B9A1C1ACBCE}" dt="2024-11-25T11:04:52.731" v="855" actId="20577"/>
          <ac:spMkLst>
            <pc:docMk/>
            <pc:sldMk cId="2235824050" sldId="425"/>
            <ac:spMk id="8" creationId="{60CF1A8D-1FEF-4ECF-EF18-08D0406285AD}"/>
          </ac:spMkLst>
        </pc:spChg>
        <pc:picChg chg="add mod modCrop">
          <ac:chgData name="Pascalle Cup" userId="abbe84a0-611b-406e-b251-e8b4b71c069a" providerId="ADAL" clId="{9B4C68A1-E937-493E-9EB6-1B9A1C1ACBCE}" dt="2024-11-25T10:40:53.430" v="90" actId="1076"/>
          <ac:picMkLst>
            <pc:docMk/>
            <pc:sldMk cId="2235824050" sldId="425"/>
            <ac:picMk id="4" creationId="{186B65D6-78F0-C993-135B-5693C91AD1D8}"/>
          </ac:picMkLst>
        </pc:picChg>
      </pc:sldChg>
      <pc:sldChg chg="addSp delSp modSp new mod modAnim">
        <pc:chgData name="Pascalle Cup" userId="abbe84a0-611b-406e-b251-e8b4b71c069a" providerId="ADAL" clId="{9B4C68A1-E937-493E-9EB6-1B9A1C1ACBCE}" dt="2024-11-25T10:59:16.200" v="782" actId="6549"/>
        <pc:sldMkLst>
          <pc:docMk/>
          <pc:sldMk cId="1436430125" sldId="426"/>
        </pc:sldMkLst>
        <pc:spChg chg="del">
          <ac:chgData name="Pascalle Cup" userId="abbe84a0-611b-406e-b251-e8b4b71c069a" providerId="ADAL" clId="{9B4C68A1-E937-493E-9EB6-1B9A1C1ACBCE}" dt="2024-11-25T10:41:42.802" v="97" actId="478"/>
          <ac:spMkLst>
            <pc:docMk/>
            <pc:sldMk cId="1436430125" sldId="426"/>
            <ac:spMk id="2" creationId="{65164F21-B6C6-6AE1-ACBC-E3D70349C935}"/>
          </ac:spMkLst>
        </pc:spChg>
        <pc:spChg chg="del mod">
          <ac:chgData name="Pascalle Cup" userId="abbe84a0-611b-406e-b251-e8b4b71c069a" providerId="ADAL" clId="{9B4C68A1-E937-493E-9EB6-1B9A1C1ACBCE}" dt="2024-11-25T10:41:52.273" v="100" actId="478"/>
          <ac:spMkLst>
            <pc:docMk/>
            <pc:sldMk cId="1436430125" sldId="426"/>
            <ac:spMk id="3" creationId="{C0D7A822-2D8A-C2A6-036C-47AA28DC10A9}"/>
          </ac:spMkLst>
        </pc:spChg>
        <pc:spChg chg="add mod">
          <ac:chgData name="Pascalle Cup" userId="abbe84a0-611b-406e-b251-e8b4b71c069a" providerId="ADAL" clId="{9B4C68A1-E937-493E-9EB6-1B9A1C1ACBCE}" dt="2024-11-25T10:45:58.723" v="293" actId="1076"/>
          <ac:spMkLst>
            <pc:docMk/>
            <pc:sldMk cId="1436430125" sldId="426"/>
            <ac:spMk id="5" creationId="{F7FBB04A-4972-F6C6-D3F2-2A05EF2203D1}"/>
          </ac:spMkLst>
        </pc:spChg>
        <pc:spChg chg="add mod">
          <ac:chgData name="Pascalle Cup" userId="abbe84a0-611b-406e-b251-e8b4b71c069a" providerId="ADAL" clId="{9B4C68A1-E937-493E-9EB6-1B9A1C1ACBCE}" dt="2024-11-25T10:45:54.756" v="292" actId="14100"/>
          <ac:spMkLst>
            <pc:docMk/>
            <pc:sldMk cId="1436430125" sldId="426"/>
            <ac:spMk id="6" creationId="{3DE84B62-A57F-7960-FBA2-F67CE8B067E9}"/>
          </ac:spMkLst>
        </pc:spChg>
        <pc:spChg chg="add mod">
          <ac:chgData name="Pascalle Cup" userId="abbe84a0-611b-406e-b251-e8b4b71c069a" providerId="ADAL" clId="{9B4C68A1-E937-493E-9EB6-1B9A1C1ACBCE}" dt="2024-11-25T10:59:16.200" v="782" actId="6549"/>
          <ac:spMkLst>
            <pc:docMk/>
            <pc:sldMk cId="1436430125" sldId="426"/>
            <ac:spMk id="7" creationId="{40A7E0F7-B950-F098-7FA6-17E011B9418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44B710-392C-4F90-9C9B-939395E45DB7}" type="doc">
      <dgm:prSet loTypeId="urn:microsoft.com/office/officeart/2005/8/layout/matrix3" loCatId="matrix" qsTypeId="urn:microsoft.com/office/officeart/2005/8/quickstyle/3d3" qsCatId="3D" csTypeId="urn:microsoft.com/office/officeart/2005/8/colors/accent1_2" csCatId="accent1" phldr="1"/>
      <dgm:spPr/>
      <dgm:t>
        <a:bodyPr/>
        <a:lstStyle/>
        <a:p>
          <a:endParaRPr lang="nl-NL"/>
        </a:p>
      </dgm:t>
    </dgm:pt>
    <dgm:pt modelId="{D00C3674-AE5B-4FDD-A7AD-4F4DD39E1637}">
      <dgm:prSet phldrT="[Tekst]"/>
      <dgm:spPr/>
      <dgm:t>
        <a:bodyPr/>
        <a:lstStyle/>
        <a:p>
          <a:r>
            <a:rPr lang="nl-NL" dirty="0"/>
            <a:t>Doelgericht: met een doel, doelstelling </a:t>
          </a:r>
        </a:p>
      </dgm:t>
    </dgm:pt>
    <dgm:pt modelId="{F89F0538-7B32-4CF4-9683-AA9775DF5553}" type="parTrans" cxnId="{F7816467-DE59-422B-B6B6-E4384ECA5C16}">
      <dgm:prSet/>
      <dgm:spPr/>
      <dgm:t>
        <a:bodyPr/>
        <a:lstStyle/>
        <a:p>
          <a:endParaRPr lang="nl-NL"/>
        </a:p>
      </dgm:t>
    </dgm:pt>
    <dgm:pt modelId="{6CDA2D11-0868-48EC-B89B-A21D17C990B4}" type="sibTrans" cxnId="{F7816467-DE59-422B-B6B6-E4384ECA5C16}">
      <dgm:prSet/>
      <dgm:spPr/>
      <dgm:t>
        <a:bodyPr/>
        <a:lstStyle/>
        <a:p>
          <a:endParaRPr lang="nl-NL"/>
        </a:p>
      </dgm:t>
    </dgm:pt>
    <dgm:pt modelId="{B0121B84-2962-46A5-873B-26154EF6F7B8}">
      <dgm:prSet/>
      <dgm:spPr/>
      <dgm:t>
        <a:bodyPr/>
        <a:lstStyle/>
        <a:p>
          <a:r>
            <a:rPr lang="nl-NL"/>
            <a:t>Systematisch: ordelijk en samenhangend volgens een systeem</a:t>
          </a:r>
        </a:p>
      </dgm:t>
    </dgm:pt>
    <dgm:pt modelId="{5C67E989-D7F9-44FD-8F1C-EC1A26A1D123}" type="parTrans" cxnId="{9130D912-4E8E-4DFA-BA50-4B677BA00D67}">
      <dgm:prSet/>
      <dgm:spPr/>
      <dgm:t>
        <a:bodyPr/>
        <a:lstStyle/>
        <a:p>
          <a:endParaRPr lang="nl-NL"/>
        </a:p>
      </dgm:t>
    </dgm:pt>
    <dgm:pt modelId="{567B7C5C-A0FB-4613-BFE7-155436D7F6D8}" type="sibTrans" cxnId="{9130D912-4E8E-4DFA-BA50-4B677BA00D67}">
      <dgm:prSet/>
      <dgm:spPr/>
      <dgm:t>
        <a:bodyPr/>
        <a:lstStyle/>
        <a:p>
          <a:endParaRPr lang="nl-NL"/>
        </a:p>
      </dgm:t>
    </dgm:pt>
    <dgm:pt modelId="{DE563861-D2D0-4EF5-89C1-8B309CF3917E}">
      <dgm:prSet/>
      <dgm:spPr/>
      <dgm:t>
        <a:bodyPr/>
        <a:lstStyle/>
        <a:p>
          <a:r>
            <a:rPr lang="nl-NL"/>
            <a:t>Procesmatig: een opeenvolgende reeks van activiteiten die mensen in een organisatie worden uitgevoerd.</a:t>
          </a:r>
        </a:p>
      </dgm:t>
    </dgm:pt>
    <dgm:pt modelId="{9749D395-6EAC-4C9F-BC92-3EE711949607}" type="parTrans" cxnId="{B4A73823-6785-42F6-A0F4-FBF6F52E17AB}">
      <dgm:prSet/>
      <dgm:spPr/>
      <dgm:t>
        <a:bodyPr/>
        <a:lstStyle/>
        <a:p>
          <a:endParaRPr lang="nl-NL"/>
        </a:p>
      </dgm:t>
    </dgm:pt>
    <dgm:pt modelId="{43815FDF-9552-4DB5-B3DC-9762FBE2B87A}" type="sibTrans" cxnId="{B4A73823-6785-42F6-A0F4-FBF6F52E17AB}">
      <dgm:prSet/>
      <dgm:spPr/>
      <dgm:t>
        <a:bodyPr/>
        <a:lstStyle/>
        <a:p>
          <a:endParaRPr lang="nl-NL"/>
        </a:p>
      </dgm:t>
    </dgm:pt>
    <dgm:pt modelId="{A87AA8DD-C524-44D2-8BAC-B4907DC3BD27}">
      <dgm:prSet/>
      <dgm:spPr/>
      <dgm:t>
        <a:bodyPr/>
        <a:lstStyle/>
        <a:p>
          <a:r>
            <a:rPr lang="nl-NL"/>
            <a:t>Bewust: je weet wat je doet (planning) en waarom (doel).</a:t>
          </a:r>
        </a:p>
      </dgm:t>
    </dgm:pt>
    <dgm:pt modelId="{84D8E2B4-6886-4B95-ABE6-B28685381300}" type="parTrans" cxnId="{92984D78-6A98-4BC7-AE10-6F2F9CDF78A3}">
      <dgm:prSet/>
      <dgm:spPr/>
      <dgm:t>
        <a:bodyPr/>
        <a:lstStyle/>
        <a:p>
          <a:endParaRPr lang="nl-NL"/>
        </a:p>
      </dgm:t>
    </dgm:pt>
    <dgm:pt modelId="{B65ED8B3-92B0-466B-AD00-486F017DD19C}" type="sibTrans" cxnId="{92984D78-6A98-4BC7-AE10-6F2F9CDF78A3}">
      <dgm:prSet/>
      <dgm:spPr/>
      <dgm:t>
        <a:bodyPr/>
        <a:lstStyle/>
        <a:p>
          <a:endParaRPr lang="nl-NL"/>
        </a:p>
      </dgm:t>
    </dgm:pt>
    <dgm:pt modelId="{4068F190-381D-452F-949A-5BE288EDEC14}" type="pres">
      <dgm:prSet presAssocID="{1E44B710-392C-4F90-9C9B-939395E45DB7}" presName="matrix" presStyleCnt="0">
        <dgm:presLayoutVars>
          <dgm:chMax val="1"/>
          <dgm:dir/>
          <dgm:resizeHandles val="exact"/>
        </dgm:presLayoutVars>
      </dgm:prSet>
      <dgm:spPr/>
    </dgm:pt>
    <dgm:pt modelId="{1565C0FA-543E-458A-9249-03981197414D}" type="pres">
      <dgm:prSet presAssocID="{1E44B710-392C-4F90-9C9B-939395E45DB7}" presName="diamond" presStyleLbl="bgShp" presStyleIdx="0" presStyleCnt="1"/>
      <dgm:spPr/>
    </dgm:pt>
    <dgm:pt modelId="{FA5B4994-CB0A-47A5-B21A-F2BE1F59DF9F}" type="pres">
      <dgm:prSet presAssocID="{1E44B710-392C-4F90-9C9B-939395E45DB7}" presName="quad1" presStyleLbl="node1" presStyleIdx="0" presStyleCnt="4">
        <dgm:presLayoutVars>
          <dgm:chMax val="0"/>
          <dgm:chPref val="0"/>
          <dgm:bulletEnabled val="1"/>
        </dgm:presLayoutVars>
      </dgm:prSet>
      <dgm:spPr/>
    </dgm:pt>
    <dgm:pt modelId="{EE861B33-DC7C-4C98-837D-2FA9BC844AB3}" type="pres">
      <dgm:prSet presAssocID="{1E44B710-392C-4F90-9C9B-939395E45DB7}" presName="quad2" presStyleLbl="node1" presStyleIdx="1" presStyleCnt="4">
        <dgm:presLayoutVars>
          <dgm:chMax val="0"/>
          <dgm:chPref val="0"/>
          <dgm:bulletEnabled val="1"/>
        </dgm:presLayoutVars>
      </dgm:prSet>
      <dgm:spPr/>
    </dgm:pt>
    <dgm:pt modelId="{A6597812-019B-4255-8BD3-DBBF8464ED8E}" type="pres">
      <dgm:prSet presAssocID="{1E44B710-392C-4F90-9C9B-939395E45DB7}" presName="quad3" presStyleLbl="node1" presStyleIdx="2" presStyleCnt="4">
        <dgm:presLayoutVars>
          <dgm:chMax val="0"/>
          <dgm:chPref val="0"/>
          <dgm:bulletEnabled val="1"/>
        </dgm:presLayoutVars>
      </dgm:prSet>
      <dgm:spPr/>
    </dgm:pt>
    <dgm:pt modelId="{0EE0CFEF-BAFE-48BA-9BBB-C6CCF9AC3268}" type="pres">
      <dgm:prSet presAssocID="{1E44B710-392C-4F90-9C9B-939395E45DB7}" presName="quad4" presStyleLbl="node1" presStyleIdx="3" presStyleCnt="4">
        <dgm:presLayoutVars>
          <dgm:chMax val="0"/>
          <dgm:chPref val="0"/>
          <dgm:bulletEnabled val="1"/>
        </dgm:presLayoutVars>
      </dgm:prSet>
      <dgm:spPr/>
    </dgm:pt>
  </dgm:ptLst>
  <dgm:cxnLst>
    <dgm:cxn modelId="{453FE203-5D19-49E1-AFE4-D0AD602D4C95}" type="presOf" srcId="{D00C3674-AE5B-4FDD-A7AD-4F4DD39E1637}" destId="{FA5B4994-CB0A-47A5-B21A-F2BE1F59DF9F}" srcOrd="0" destOrd="0" presId="urn:microsoft.com/office/officeart/2005/8/layout/matrix3"/>
    <dgm:cxn modelId="{9130D912-4E8E-4DFA-BA50-4B677BA00D67}" srcId="{1E44B710-392C-4F90-9C9B-939395E45DB7}" destId="{B0121B84-2962-46A5-873B-26154EF6F7B8}" srcOrd="1" destOrd="0" parTransId="{5C67E989-D7F9-44FD-8F1C-EC1A26A1D123}" sibTransId="{567B7C5C-A0FB-4613-BFE7-155436D7F6D8}"/>
    <dgm:cxn modelId="{B4A73823-6785-42F6-A0F4-FBF6F52E17AB}" srcId="{1E44B710-392C-4F90-9C9B-939395E45DB7}" destId="{DE563861-D2D0-4EF5-89C1-8B309CF3917E}" srcOrd="2" destOrd="0" parTransId="{9749D395-6EAC-4C9F-BC92-3EE711949607}" sibTransId="{43815FDF-9552-4DB5-B3DC-9762FBE2B87A}"/>
    <dgm:cxn modelId="{00902128-0038-4F3F-B4DC-3189DC6DF91B}" type="presOf" srcId="{1E44B710-392C-4F90-9C9B-939395E45DB7}" destId="{4068F190-381D-452F-949A-5BE288EDEC14}" srcOrd="0" destOrd="0" presId="urn:microsoft.com/office/officeart/2005/8/layout/matrix3"/>
    <dgm:cxn modelId="{7DBD8C41-FF76-4507-9B88-CE0F474FB4CD}" type="presOf" srcId="{A87AA8DD-C524-44D2-8BAC-B4907DC3BD27}" destId="{0EE0CFEF-BAFE-48BA-9BBB-C6CCF9AC3268}" srcOrd="0" destOrd="0" presId="urn:microsoft.com/office/officeart/2005/8/layout/matrix3"/>
    <dgm:cxn modelId="{F7816467-DE59-422B-B6B6-E4384ECA5C16}" srcId="{1E44B710-392C-4F90-9C9B-939395E45DB7}" destId="{D00C3674-AE5B-4FDD-A7AD-4F4DD39E1637}" srcOrd="0" destOrd="0" parTransId="{F89F0538-7B32-4CF4-9683-AA9775DF5553}" sibTransId="{6CDA2D11-0868-48EC-B89B-A21D17C990B4}"/>
    <dgm:cxn modelId="{92984D78-6A98-4BC7-AE10-6F2F9CDF78A3}" srcId="{1E44B710-392C-4F90-9C9B-939395E45DB7}" destId="{A87AA8DD-C524-44D2-8BAC-B4907DC3BD27}" srcOrd="3" destOrd="0" parTransId="{84D8E2B4-6886-4B95-ABE6-B28685381300}" sibTransId="{B65ED8B3-92B0-466B-AD00-486F017DD19C}"/>
    <dgm:cxn modelId="{7C090085-9163-4B54-9A39-490C00DB9BD7}" type="presOf" srcId="{B0121B84-2962-46A5-873B-26154EF6F7B8}" destId="{EE861B33-DC7C-4C98-837D-2FA9BC844AB3}" srcOrd="0" destOrd="0" presId="urn:microsoft.com/office/officeart/2005/8/layout/matrix3"/>
    <dgm:cxn modelId="{951AB1CD-677D-414D-BED6-9C7DCE50DF13}" type="presOf" srcId="{DE563861-D2D0-4EF5-89C1-8B309CF3917E}" destId="{A6597812-019B-4255-8BD3-DBBF8464ED8E}" srcOrd="0" destOrd="0" presId="urn:microsoft.com/office/officeart/2005/8/layout/matrix3"/>
    <dgm:cxn modelId="{69E2FC82-EDDB-44E5-A37E-4F8C12E09B24}" type="presParOf" srcId="{4068F190-381D-452F-949A-5BE288EDEC14}" destId="{1565C0FA-543E-458A-9249-03981197414D}" srcOrd="0" destOrd="0" presId="urn:microsoft.com/office/officeart/2005/8/layout/matrix3"/>
    <dgm:cxn modelId="{1A5156E1-A88B-4A16-8A96-41CE3288BEA3}" type="presParOf" srcId="{4068F190-381D-452F-949A-5BE288EDEC14}" destId="{FA5B4994-CB0A-47A5-B21A-F2BE1F59DF9F}" srcOrd="1" destOrd="0" presId="urn:microsoft.com/office/officeart/2005/8/layout/matrix3"/>
    <dgm:cxn modelId="{A36047FD-46CF-4B87-82F2-277B0E3EDE62}" type="presParOf" srcId="{4068F190-381D-452F-949A-5BE288EDEC14}" destId="{EE861B33-DC7C-4C98-837D-2FA9BC844AB3}" srcOrd="2" destOrd="0" presId="urn:microsoft.com/office/officeart/2005/8/layout/matrix3"/>
    <dgm:cxn modelId="{DFC901AF-682B-424B-9A04-BF69F613D00F}" type="presParOf" srcId="{4068F190-381D-452F-949A-5BE288EDEC14}" destId="{A6597812-019B-4255-8BD3-DBBF8464ED8E}" srcOrd="3" destOrd="0" presId="urn:microsoft.com/office/officeart/2005/8/layout/matrix3"/>
    <dgm:cxn modelId="{AD00ABC6-D313-4AA5-AC6D-551B8A778157}" type="presParOf" srcId="{4068F190-381D-452F-949A-5BE288EDEC14}" destId="{0EE0CFEF-BAFE-48BA-9BBB-C6CCF9AC3268}"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7D7E6F-9F1B-4042-B61D-DCA02C5DFD56}" type="doc">
      <dgm:prSet loTypeId="urn:microsoft.com/office/officeart/2005/8/layout/hProcess9" loCatId="process" qsTypeId="urn:microsoft.com/office/officeart/2005/8/quickstyle/simple1" qsCatId="simple" csTypeId="urn:microsoft.com/office/officeart/2005/8/colors/accent1_2" csCatId="accent1" phldr="1"/>
      <dgm:spPr/>
    </dgm:pt>
    <dgm:pt modelId="{B8A30073-D5E2-4310-B809-2B2536DAECD8}">
      <dgm:prSet phldrT="[Tekst]"/>
      <dgm:spPr/>
      <dgm:t>
        <a:bodyPr/>
        <a:lstStyle/>
        <a:p>
          <a:r>
            <a:rPr lang="nl-NL"/>
            <a:t>Werving </a:t>
          </a:r>
        </a:p>
      </dgm:t>
    </dgm:pt>
    <dgm:pt modelId="{54E90224-8D69-48B0-B964-1BB4433AEAF5}" type="parTrans" cxnId="{4692657F-9DA8-4057-B606-BF43073ACFA3}">
      <dgm:prSet/>
      <dgm:spPr/>
      <dgm:t>
        <a:bodyPr/>
        <a:lstStyle/>
        <a:p>
          <a:endParaRPr lang="nl-NL"/>
        </a:p>
      </dgm:t>
    </dgm:pt>
    <dgm:pt modelId="{F3768EF0-CFCA-4657-9515-37FBFEFFA0D9}" type="sibTrans" cxnId="{4692657F-9DA8-4057-B606-BF43073ACFA3}">
      <dgm:prSet/>
      <dgm:spPr/>
      <dgm:t>
        <a:bodyPr/>
        <a:lstStyle/>
        <a:p>
          <a:endParaRPr lang="nl-NL"/>
        </a:p>
      </dgm:t>
    </dgm:pt>
    <dgm:pt modelId="{B4E5D00D-469C-407F-A388-A9DF4565741D}">
      <dgm:prSet phldrT="[Tekst]"/>
      <dgm:spPr/>
      <dgm:t>
        <a:bodyPr/>
        <a:lstStyle/>
        <a:p>
          <a:r>
            <a:rPr lang="nl-NL"/>
            <a:t>Selectie</a:t>
          </a:r>
        </a:p>
      </dgm:t>
    </dgm:pt>
    <dgm:pt modelId="{F5153132-7420-4021-90B5-C551B9DC0019}" type="parTrans" cxnId="{787D36BA-2A21-4072-A54F-EAE6CC762324}">
      <dgm:prSet/>
      <dgm:spPr/>
      <dgm:t>
        <a:bodyPr/>
        <a:lstStyle/>
        <a:p>
          <a:endParaRPr lang="nl-NL"/>
        </a:p>
      </dgm:t>
    </dgm:pt>
    <dgm:pt modelId="{014A58BB-E161-491D-855E-955A3E23701E}" type="sibTrans" cxnId="{787D36BA-2A21-4072-A54F-EAE6CC762324}">
      <dgm:prSet/>
      <dgm:spPr/>
      <dgm:t>
        <a:bodyPr/>
        <a:lstStyle/>
        <a:p>
          <a:endParaRPr lang="nl-NL"/>
        </a:p>
      </dgm:t>
    </dgm:pt>
    <dgm:pt modelId="{03B2AC24-6DFF-4C9D-A2CF-525A810F3D44}">
      <dgm:prSet phldrT="[Tekst]"/>
      <dgm:spPr/>
      <dgm:t>
        <a:bodyPr/>
        <a:lstStyle/>
        <a:p>
          <a:r>
            <a:rPr lang="nl-NL"/>
            <a:t>Inwerken </a:t>
          </a:r>
        </a:p>
      </dgm:t>
    </dgm:pt>
    <dgm:pt modelId="{8912EC51-C763-4D01-BC3B-8E1D9A0B6AB5}" type="parTrans" cxnId="{396877A9-5ED2-4EC5-9A0F-A09E846FE78D}">
      <dgm:prSet/>
      <dgm:spPr/>
      <dgm:t>
        <a:bodyPr/>
        <a:lstStyle/>
        <a:p>
          <a:endParaRPr lang="nl-NL"/>
        </a:p>
      </dgm:t>
    </dgm:pt>
    <dgm:pt modelId="{CEF76BAB-72A5-45AA-9B6A-2107DB2B0BDA}" type="sibTrans" cxnId="{396877A9-5ED2-4EC5-9A0F-A09E846FE78D}">
      <dgm:prSet/>
      <dgm:spPr/>
      <dgm:t>
        <a:bodyPr/>
        <a:lstStyle/>
        <a:p>
          <a:endParaRPr lang="nl-NL"/>
        </a:p>
      </dgm:t>
    </dgm:pt>
    <dgm:pt modelId="{7A143B4D-FD98-4C71-9C47-9D3C26206236}">
      <dgm:prSet phldrT="[Tekst]"/>
      <dgm:spPr/>
      <dgm:t>
        <a:bodyPr/>
        <a:lstStyle/>
        <a:p>
          <a:r>
            <a:rPr lang="nl-NL"/>
            <a:t>Begeleiden en binden </a:t>
          </a:r>
        </a:p>
      </dgm:t>
    </dgm:pt>
    <dgm:pt modelId="{4228BE07-C438-44AD-BDCE-35783CD4BF86}" type="parTrans" cxnId="{E79FB0AA-18C4-449E-B5DF-52C7DA207C19}">
      <dgm:prSet/>
      <dgm:spPr/>
      <dgm:t>
        <a:bodyPr/>
        <a:lstStyle/>
        <a:p>
          <a:endParaRPr lang="nl-NL"/>
        </a:p>
      </dgm:t>
    </dgm:pt>
    <dgm:pt modelId="{ED2068E0-7742-4D28-BB1F-DB16779A6C82}" type="sibTrans" cxnId="{E79FB0AA-18C4-449E-B5DF-52C7DA207C19}">
      <dgm:prSet/>
      <dgm:spPr/>
      <dgm:t>
        <a:bodyPr/>
        <a:lstStyle/>
        <a:p>
          <a:endParaRPr lang="nl-NL"/>
        </a:p>
      </dgm:t>
    </dgm:pt>
    <dgm:pt modelId="{0B0A4AC9-BE28-4ED3-96A5-400BB61C0591}">
      <dgm:prSet phldrT="[Tekst]"/>
      <dgm:spPr/>
      <dgm:t>
        <a:bodyPr/>
        <a:lstStyle/>
        <a:p>
          <a:r>
            <a:rPr lang="nl-NL"/>
            <a:t>Belonen </a:t>
          </a:r>
        </a:p>
      </dgm:t>
    </dgm:pt>
    <dgm:pt modelId="{6F41345A-5A91-437F-A92C-CE401DB49768}" type="parTrans" cxnId="{DC90514B-910D-4447-A679-347E710EC20E}">
      <dgm:prSet/>
      <dgm:spPr/>
      <dgm:t>
        <a:bodyPr/>
        <a:lstStyle/>
        <a:p>
          <a:endParaRPr lang="nl-NL"/>
        </a:p>
      </dgm:t>
    </dgm:pt>
    <dgm:pt modelId="{FEBF602C-C7A6-41AB-8BDF-83CF0D64FBA7}" type="sibTrans" cxnId="{DC90514B-910D-4447-A679-347E710EC20E}">
      <dgm:prSet/>
      <dgm:spPr/>
      <dgm:t>
        <a:bodyPr/>
        <a:lstStyle/>
        <a:p>
          <a:endParaRPr lang="nl-NL"/>
        </a:p>
      </dgm:t>
    </dgm:pt>
    <dgm:pt modelId="{825C2870-6FAB-4D2D-B3D2-4D65CEA28054}" type="pres">
      <dgm:prSet presAssocID="{8F7D7E6F-9F1B-4042-B61D-DCA02C5DFD56}" presName="CompostProcess" presStyleCnt="0">
        <dgm:presLayoutVars>
          <dgm:dir/>
          <dgm:resizeHandles val="exact"/>
        </dgm:presLayoutVars>
      </dgm:prSet>
      <dgm:spPr/>
    </dgm:pt>
    <dgm:pt modelId="{92D2E73A-692A-4234-B759-7C7C48BD839B}" type="pres">
      <dgm:prSet presAssocID="{8F7D7E6F-9F1B-4042-B61D-DCA02C5DFD56}" presName="arrow" presStyleLbl="bgShp" presStyleIdx="0" presStyleCnt="1"/>
      <dgm:spPr/>
    </dgm:pt>
    <dgm:pt modelId="{47C0D099-C7D1-4886-A372-F093EC318B14}" type="pres">
      <dgm:prSet presAssocID="{8F7D7E6F-9F1B-4042-B61D-DCA02C5DFD56}" presName="linearProcess" presStyleCnt="0"/>
      <dgm:spPr/>
    </dgm:pt>
    <dgm:pt modelId="{74E772E0-304D-44E6-A12D-EB9966311F22}" type="pres">
      <dgm:prSet presAssocID="{B8A30073-D5E2-4310-B809-2B2536DAECD8}" presName="textNode" presStyleLbl="node1" presStyleIdx="0" presStyleCnt="5">
        <dgm:presLayoutVars>
          <dgm:bulletEnabled val="1"/>
        </dgm:presLayoutVars>
      </dgm:prSet>
      <dgm:spPr/>
    </dgm:pt>
    <dgm:pt modelId="{EBCF98F9-9929-4D38-B54C-AE23D0FC0119}" type="pres">
      <dgm:prSet presAssocID="{F3768EF0-CFCA-4657-9515-37FBFEFFA0D9}" presName="sibTrans" presStyleCnt="0"/>
      <dgm:spPr/>
    </dgm:pt>
    <dgm:pt modelId="{623916F9-0DD7-4EF0-84FF-60D0F73DC161}" type="pres">
      <dgm:prSet presAssocID="{B4E5D00D-469C-407F-A388-A9DF4565741D}" presName="textNode" presStyleLbl="node1" presStyleIdx="1" presStyleCnt="5">
        <dgm:presLayoutVars>
          <dgm:bulletEnabled val="1"/>
        </dgm:presLayoutVars>
      </dgm:prSet>
      <dgm:spPr/>
    </dgm:pt>
    <dgm:pt modelId="{0DD185F1-6A96-4F10-860B-4D0593D22272}" type="pres">
      <dgm:prSet presAssocID="{014A58BB-E161-491D-855E-955A3E23701E}" presName="sibTrans" presStyleCnt="0"/>
      <dgm:spPr/>
    </dgm:pt>
    <dgm:pt modelId="{96B6974F-9756-4BB3-94EC-B4ECA2A3CCAD}" type="pres">
      <dgm:prSet presAssocID="{03B2AC24-6DFF-4C9D-A2CF-525A810F3D44}" presName="textNode" presStyleLbl="node1" presStyleIdx="2" presStyleCnt="5">
        <dgm:presLayoutVars>
          <dgm:bulletEnabled val="1"/>
        </dgm:presLayoutVars>
      </dgm:prSet>
      <dgm:spPr/>
    </dgm:pt>
    <dgm:pt modelId="{12F7EB73-F685-4BA3-B3D6-314D82795B38}" type="pres">
      <dgm:prSet presAssocID="{CEF76BAB-72A5-45AA-9B6A-2107DB2B0BDA}" presName="sibTrans" presStyleCnt="0"/>
      <dgm:spPr/>
    </dgm:pt>
    <dgm:pt modelId="{13BD6CB5-5A49-4A78-9C6D-1EECEB6B1A00}" type="pres">
      <dgm:prSet presAssocID="{7A143B4D-FD98-4C71-9C47-9D3C26206236}" presName="textNode" presStyleLbl="node1" presStyleIdx="3" presStyleCnt="5">
        <dgm:presLayoutVars>
          <dgm:bulletEnabled val="1"/>
        </dgm:presLayoutVars>
      </dgm:prSet>
      <dgm:spPr/>
    </dgm:pt>
    <dgm:pt modelId="{8C69D7F8-E3F6-4CBC-8E7B-AE7EA8EC89F4}" type="pres">
      <dgm:prSet presAssocID="{ED2068E0-7742-4D28-BB1F-DB16779A6C82}" presName="sibTrans" presStyleCnt="0"/>
      <dgm:spPr/>
    </dgm:pt>
    <dgm:pt modelId="{CDF5BC09-D043-4FB5-B229-E1241A9281E7}" type="pres">
      <dgm:prSet presAssocID="{0B0A4AC9-BE28-4ED3-96A5-400BB61C0591}" presName="textNode" presStyleLbl="node1" presStyleIdx="4" presStyleCnt="5">
        <dgm:presLayoutVars>
          <dgm:bulletEnabled val="1"/>
        </dgm:presLayoutVars>
      </dgm:prSet>
      <dgm:spPr/>
    </dgm:pt>
  </dgm:ptLst>
  <dgm:cxnLst>
    <dgm:cxn modelId="{8243F00D-0A64-423F-9E12-1E3CB064205B}" type="presOf" srcId="{B4E5D00D-469C-407F-A388-A9DF4565741D}" destId="{623916F9-0DD7-4EF0-84FF-60D0F73DC161}" srcOrd="0" destOrd="0" presId="urn:microsoft.com/office/officeart/2005/8/layout/hProcess9"/>
    <dgm:cxn modelId="{08B7B224-31F6-4B31-AF48-E1EFACF70248}" type="presOf" srcId="{7A143B4D-FD98-4C71-9C47-9D3C26206236}" destId="{13BD6CB5-5A49-4A78-9C6D-1EECEB6B1A00}" srcOrd="0" destOrd="0" presId="urn:microsoft.com/office/officeart/2005/8/layout/hProcess9"/>
    <dgm:cxn modelId="{DC90514B-910D-4447-A679-347E710EC20E}" srcId="{8F7D7E6F-9F1B-4042-B61D-DCA02C5DFD56}" destId="{0B0A4AC9-BE28-4ED3-96A5-400BB61C0591}" srcOrd="4" destOrd="0" parTransId="{6F41345A-5A91-437F-A92C-CE401DB49768}" sibTransId="{FEBF602C-C7A6-41AB-8BDF-83CF0D64FBA7}"/>
    <dgm:cxn modelId="{4692657F-9DA8-4057-B606-BF43073ACFA3}" srcId="{8F7D7E6F-9F1B-4042-B61D-DCA02C5DFD56}" destId="{B8A30073-D5E2-4310-B809-2B2536DAECD8}" srcOrd="0" destOrd="0" parTransId="{54E90224-8D69-48B0-B964-1BB4433AEAF5}" sibTransId="{F3768EF0-CFCA-4657-9515-37FBFEFFA0D9}"/>
    <dgm:cxn modelId="{396877A9-5ED2-4EC5-9A0F-A09E846FE78D}" srcId="{8F7D7E6F-9F1B-4042-B61D-DCA02C5DFD56}" destId="{03B2AC24-6DFF-4C9D-A2CF-525A810F3D44}" srcOrd="2" destOrd="0" parTransId="{8912EC51-C763-4D01-BC3B-8E1D9A0B6AB5}" sibTransId="{CEF76BAB-72A5-45AA-9B6A-2107DB2B0BDA}"/>
    <dgm:cxn modelId="{E79FB0AA-18C4-449E-B5DF-52C7DA207C19}" srcId="{8F7D7E6F-9F1B-4042-B61D-DCA02C5DFD56}" destId="{7A143B4D-FD98-4C71-9C47-9D3C26206236}" srcOrd="3" destOrd="0" parTransId="{4228BE07-C438-44AD-BDCE-35783CD4BF86}" sibTransId="{ED2068E0-7742-4D28-BB1F-DB16779A6C82}"/>
    <dgm:cxn modelId="{FAED08AF-3C26-4099-95FB-29156945AF83}" type="presOf" srcId="{B8A30073-D5E2-4310-B809-2B2536DAECD8}" destId="{74E772E0-304D-44E6-A12D-EB9966311F22}" srcOrd="0" destOrd="0" presId="urn:microsoft.com/office/officeart/2005/8/layout/hProcess9"/>
    <dgm:cxn modelId="{787D36BA-2A21-4072-A54F-EAE6CC762324}" srcId="{8F7D7E6F-9F1B-4042-B61D-DCA02C5DFD56}" destId="{B4E5D00D-469C-407F-A388-A9DF4565741D}" srcOrd="1" destOrd="0" parTransId="{F5153132-7420-4021-90B5-C551B9DC0019}" sibTransId="{014A58BB-E161-491D-855E-955A3E23701E}"/>
    <dgm:cxn modelId="{48BF52C2-4838-4777-BF86-97032775E465}" type="presOf" srcId="{03B2AC24-6DFF-4C9D-A2CF-525A810F3D44}" destId="{96B6974F-9756-4BB3-94EC-B4ECA2A3CCAD}" srcOrd="0" destOrd="0" presId="urn:microsoft.com/office/officeart/2005/8/layout/hProcess9"/>
    <dgm:cxn modelId="{5E57C3E3-E875-44EC-A1BD-D1280DC9D8FE}" type="presOf" srcId="{0B0A4AC9-BE28-4ED3-96A5-400BB61C0591}" destId="{CDF5BC09-D043-4FB5-B229-E1241A9281E7}" srcOrd="0" destOrd="0" presId="urn:microsoft.com/office/officeart/2005/8/layout/hProcess9"/>
    <dgm:cxn modelId="{67C2E5ED-81A8-4589-96C7-E62D1ECC019B}" type="presOf" srcId="{8F7D7E6F-9F1B-4042-B61D-DCA02C5DFD56}" destId="{825C2870-6FAB-4D2D-B3D2-4D65CEA28054}" srcOrd="0" destOrd="0" presId="urn:microsoft.com/office/officeart/2005/8/layout/hProcess9"/>
    <dgm:cxn modelId="{2A23410B-9AC6-4C43-8340-95A499E9E921}" type="presParOf" srcId="{825C2870-6FAB-4D2D-B3D2-4D65CEA28054}" destId="{92D2E73A-692A-4234-B759-7C7C48BD839B}" srcOrd="0" destOrd="0" presId="urn:microsoft.com/office/officeart/2005/8/layout/hProcess9"/>
    <dgm:cxn modelId="{3623F7F4-B574-4F2A-A66A-EAF176BEEB87}" type="presParOf" srcId="{825C2870-6FAB-4D2D-B3D2-4D65CEA28054}" destId="{47C0D099-C7D1-4886-A372-F093EC318B14}" srcOrd="1" destOrd="0" presId="urn:microsoft.com/office/officeart/2005/8/layout/hProcess9"/>
    <dgm:cxn modelId="{C7CD7681-FBDE-41C2-BEF2-39CB3391CB6E}" type="presParOf" srcId="{47C0D099-C7D1-4886-A372-F093EC318B14}" destId="{74E772E0-304D-44E6-A12D-EB9966311F22}" srcOrd="0" destOrd="0" presId="urn:microsoft.com/office/officeart/2005/8/layout/hProcess9"/>
    <dgm:cxn modelId="{2C9FDD2A-96EF-4C87-8A34-814CE4826C0B}" type="presParOf" srcId="{47C0D099-C7D1-4886-A372-F093EC318B14}" destId="{EBCF98F9-9929-4D38-B54C-AE23D0FC0119}" srcOrd="1" destOrd="0" presId="urn:microsoft.com/office/officeart/2005/8/layout/hProcess9"/>
    <dgm:cxn modelId="{522ADFD4-A31D-4318-8834-2271D61ED968}" type="presParOf" srcId="{47C0D099-C7D1-4886-A372-F093EC318B14}" destId="{623916F9-0DD7-4EF0-84FF-60D0F73DC161}" srcOrd="2" destOrd="0" presId="urn:microsoft.com/office/officeart/2005/8/layout/hProcess9"/>
    <dgm:cxn modelId="{15A257C1-9A79-44AA-9314-A662D4A8BDB1}" type="presParOf" srcId="{47C0D099-C7D1-4886-A372-F093EC318B14}" destId="{0DD185F1-6A96-4F10-860B-4D0593D22272}" srcOrd="3" destOrd="0" presId="urn:microsoft.com/office/officeart/2005/8/layout/hProcess9"/>
    <dgm:cxn modelId="{158D6C1B-ECA2-4DA0-8B2E-67FF81CD8462}" type="presParOf" srcId="{47C0D099-C7D1-4886-A372-F093EC318B14}" destId="{96B6974F-9756-4BB3-94EC-B4ECA2A3CCAD}" srcOrd="4" destOrd="0" presId="urn:microsoft.com/office/officeart/2005/8/layout/hProcess9"/>
    <dgm:cxn modelId="{E18F5E5E-81CA-4450-BBCE-F8B67CB111E0}" type="presParOf" srcId="{47C0D099-C7D1-4886-A372-F093EC318B14}" destId="{12F7EB73-F685-4BA3-B3D6-314D82795B38}" srcOrd="5" destOrd="0" presId="urn:microsoft.com/office/officeart/2005/8/layout/hProcess9"/>
    <dgm:cxn modelId="{D43904DD-6254-413F-A7EA-C7AF892714E1}" type="presParOf" srcId="{47C0D099-C7D1-4886-A372-F093EC318B14}" destId="{13BD6CB5-5A49-4A78-9C6D-1EECEB6B1A00}" srcOrd="6" destOrd="0" presId="urn:microsoft.com/office/officeart/2005/8/layout/hProcess9"/>
    <dgm:cxn modelId="{51FDE640-1096-4E73-A596-E73AC0F15BBA}" type="presParOf" srcId="{47C0D099-C7D1-4886-A372-F093EC318B14}" destId="{8C69D7F8-E3F6-4CBC-8E7B-AE7EA8EC89F4}" srcOrd="7" destOrd="0" presId="urn:microsoft.com/office/officeart/2005/8/layout/hProcess9"/>
    <dgm:cxn modelId="{F587C90B-3B58-4CB8-A200-8AA6A8172923}" type="presParOf" srcId="{47C0D099-C7D1-4886-A372-F093EC318B14}" destId="{CDF5BC09-D043-4FB5-B229-E1241A9281E7}"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7D7E6F-9F1B-4042-B61D-DCA02C5DFD56}" type="doc">
      <dgm:prSet loTypeId="urn:microsoft.com/office/officeart/2005/8/layout/hProcess9" loCatId="process" qsTypeId="urn:microsoft.com/office/officeart/2005/8/quickstyle/simple1" qsCatId="simple" csTypeId="urn:microsoft.com/office/officeart/2005/8/colors/accent1_2" csCatId="accent1" phldr="1"/>
      <dgm:spPr/>
    </dgm:pt>
    <dgm:pt modelId="{B8A30073-D5E2-4310-B809-2B2536DAECD8}">
      <dgm:prSet phldrT="[Tekst]"/>
      <dgm:spPr/>
      <dgm:t>
        <a:bodyPr/>
        <a:lstStyle/>
        <a:p>
          <a:r>
            <a:rPr lang="nl-NL"/>
            <a:t>Werving </a:t>
          </a:r>
        </a:p>
      </dgm:t>
    </dgm:pt>
    <dgm:pt modelId="{54E90224-8D69-48B0-B964-1BB4433AEAF5}" type="parTrans" cxnId="{4692657F-9DA8-4057-B606-BF43073ACFA3}">
      <dgm:prSet/>
      <dgm:spPr/>
      <dgm:t>
        <a:bodyPr/>
        <a:lstStyle/>
        <a:p>
          <a:endParaRPr lang="nl-NL"/>
        </a:p>
      </dgm:t>
    </dgm:pt>
    <dgm:pt modelId="{F3768EF0-CFCA-4657-9515-37FBFEFFA0D9}" type="sibTrans" cxnId="{4692657F-9DA8-4057-B606-BF43073ACFA3}">
      <dgm:prSet/>
      <dgm:spPr/>
      <dgm:t>
        <a:bodyPr/>
        <a:lstStyle/>
        <a:p>
          <a:endParaRPr lang="nl-NL"/>
        </a:p>
      </dgm:t>
    </dgm:pt>
    <dgm:pt modelId="{B4E5D00D-469C-407F-A388-A9DF4565741D}">
      <dgm:prSet phldrT="[Tekst]"/>
      <dgm:spPr/>
      <dgm:t>
        <a:bodyPr/>
        <a:lstStyle/>
        <a:p>
          <a:r>
            <a:rPr lang="nl-NL"/>
            <a:t>Selectie</a:t>
          </a:r>
        </a:p>
      </dgm:t>
    </dgm:pt>
    <dgm:pt modelId="{F5153132-7420-4021-90B5-C551B9DC0019}" type="parTrans" cxnId="{787D36BA-2A21-4072-A54F-EAE6CC762324}">
      <dgm:prSet/>
      <dgm:spPr/>
      <dgm:t>
        <a:bodyPr/>
        <a:lstStyle/>
        <a:p>
          <a:endParaRPr lang="nl-NL"/>
        </a:p>
      </dgm:t>
    </dgm:pt>
    <dgm:pt modelId="{014A58BB-E161-491D-855E-955A3E23701E}" type="sibTrans" cxnId="{787D36BA-2A21-4072-A54F-EAE6CC762324}">
      <dgm:prSet/>
      <dgm:spPr/>
      <dgm:t>
        <a:bodyPr/>
        <a:lstStyle/>
        <a:p>
          <a:endParaRPr lang="nl-NL"/>
        </a:p>
      </dgm:t>
    </dgm:pt>
    <dgm:pt modelId="{03B2AC24-6DFF-4C9D-A2CF-525A810F3D44}">
      <dgm:prSet phldrT="[Tekst]"/>
      <dgm:spPr/>
      <dgm:t>
        <a:bodyPr/>
        <a:lstStyle/>
        <a:p>
          <a:r>
            <a:rPr lang="nl-NL"/>
            <a:t>Inwerken </a:t>
          </a:r>
        </a:p>
      </dgm:t>
    </dgm:pt>
    <dgm:pt modelId="{8912EC51-C763-4D01-BC3B-8E1D9A0B6AB5}" type="parTrans" cxnId="{396877A9-5ED2-4EC5-9A0F-A09E846FE78D}">
      <dgm:prSet/>
      <dgm:spPr/>
      <dgm:t>
        <a:bodyPr/>
        <a:lstStyle/>
        <a:p>
          <a:endParaRPr lang="nl-NL"/>
        </a:p>
      </dgm:t>
    </dgm:pt>
    <dgm:pt modelId="{CEF76BAB-72A5-45AA-9B6A-2107DB2B0BDA}" type="sibTrans" cxnId="{396877A9-5ED2-4EC5-9A0F-A09E846FE78D}">
      <dgm:prSet/>
      <dgm:spPr/>
      <dgm:t>
        <a:bodyPr/>
        <a:lstStyle/>
        <a:p>
          <a:endParaRPr lang="nl-NL"/>
        </a:p>
      </dgm:t>
    </dgm:pt>
    <dgm:pt modelId="{7A143B4D-FD98-4C71-9C47-9D3C26206236}">
      <dgm:prSet phldrT="[Tekst]"/>
      <dgm:spPr/>
      <dgm:t>
        <a:bodyPr/>
        <a:lstStyle/>
        <a:p>
          <a:r>
            <a:rPr lang="nl-NL" dirty="0"/>
            <a:t>BEGELEIDEN EN BINDEN</a:t>
          </a:r>
        </a:p>
      </dgm:t>
    </dgm:pt>
    <dgm:pt modelId="{4228BE07-C438-44AD-BDCE-35783CD4BF86}" type="parTrans" cxnId="{E79FB0AA-18C4-449E-B5DF-52C7DA207C19}">
      <dgm:prSet/>
      <dgm:spPr/>
      <dgm:t>
        <a:bodyPr/>
        <a:lstStyle/>
        <a:p>
          <a:endParaRPr lang="nl-NL"/>
        </a:p>
      </dgm:t>
    </dgm:pt>
    <dgm:pt modelId="{ED2068E0-7742-4D28-BB1F-DB16779A6C82}" type="sibTrans" cxnId="{E79FB0AA-18C4-449E-B5DF-52C7DA207C19}">
      <dgm:prSet/>
      <dgm:spPr/>
      <dgm:t>
        <a:bodyPr/>
        <a:lstStyle/>
        <a:p>
          <a:endParaRPr lang="nl-NL"/>
        </a:p>
      </dgm:t>
    </dgm:pt>
    <dgm:pt modelId="{0B0A4AC9-BE28-4ED3-96A5-400BB61C0591}">
      <dgm:prSet phldrT="[Tekst]"/>
      <dgm:spPr/>
      <dgm:t>
        <a:bodyPr/>
        <a:lstStyle/>
        <a:p>
          <a:r>
            <a:rPr lang="nl-NL"/>
            <a:t>Belonen </a:t>
          </a:r>
        </a:p>
      </dgm:t>
    </dgm:pt>
    <dgm:pt modelId="{6F41345A-5A91-437F-A92C-CE401DB49768}" type="parTrans" cxnId="{DC90514B-910D-4447-A679-347E710EC20E}">
      <dgm:prSet/>
      <dgm:spPr/>
      <dgm:t>
        <a:bodyPr/>
        <a:lstStyle/>
        <a:p>
          <a:endParaRPr lang="nl-NL"/>
        </a:p>
      </dgm:t>
    </dgm:pt>
    <dgm:pt modelId="{FEBF602C-C7A6-41AB-8BDF-83CF0D64FBA7}" type="sibTrans" cxnId="{DC90514B-910D-4447-A679-347E710EC20E}">
      <dgm:prSet/>
      <dgm:spPr/>
      <dgm:t>
        <a:bodyPr/>
        <a:lstStyle/>
        <a:p>
          <a:endParaRPr lang="nl-NL"/>
        </a:p>
      </dgm:t>
    </dgm:pt>
    <dgm:pt modelId="{825C2870-6FAB-4D2D-B3D2-4D65CEA28054}" type="pres">
      <dgm:prSet presAssocID="{8F7D7E6F-9F1B-4042-B61D-DCA02C5DFD56}" presName="CompostProcess" presStyleCnt="0">
        <dgm:presLayoutVars>
          <dgm:dir/>
          <dgm:resizeHandles val="exact"/>
        </dgm:presLayoutVars>
      </dgm:prSet>
      <dgm:spPr/>
    </dgm:pt>
    <dgm:pt modelId="{92D2E73A-692A-4234-B759-7C7C48BD839B}" type="pres">
      <dgm:prSet presAssocID="{8F7D7E6F-9F1B-4042-B61D-DCA02C5DFD56}" presName="arrow" presStyleLbl="bgShp" presStyleIdx="0" presStyleCnt="1"/>
      <dgm:spPr/>
    </dgm:pt>
    <dgm:pt modelId="{47C0D099-C7D1-4886-A372-F093EC318B14}" type="pres">
      <dgm:prSet presAssocID="{8F7D7E6F-9F1B-4042-B61D-DCA02C5DFD56}" presName="linearProcess" presStyleCnt="0"/>
      <dgm:spPr/>
    </dgm:pt>
    <dgm:pt modelId="{74E772E0-304D-44E6-A12D-EB9966311F22}" type="pres">
      <dgm:prSet presAssocID="{B8A30073-D5E2-4310-B809-2B2536DAECD8}" presName="textNode" presStyleLbl="node1" presStyleIdx="0" presStyleCnt="5">
        <dgm:presLayoutVars>
          <dgm:bulletEnabled val="1"/>
        </dgm:presLayoutVars>
      </dgm:prSet>
      <dgm:spPr/>
    </dgm:pt>
    <dgm:pt modelId="{EBCF98F9-9929-4D38-B54C-AE23D0FC0119}" type="pres">
      <dgm:prSet presAssocID="{F3768EF0-CFCA-4657-9515-37FBFEFFA0D9}" presName="sibTrans" presStyleCnt="0"/>
      <dgm:spPr/>
    </dgm:pt>
    <dgm:pt modelId="{623916F9-0DD7-4EF0-84FF-60D0F73DC161}" type="pres">
      <dgm:prSet presAssocID="{B4E5D00D-469C-407F-A388-A9DF4565741D}" presName="textNode" presStyleLbl="node1" presStyleIdx="1" presStyleCnt="5">
        <dgm:presLayoutVars>
          <dgm:bulletEnabled val="1"/>
        </dgm:presLayoutVars>
      </dgm:prSet>
      <dgm:spPr/>
    </dgm:pt>
    <dgm:pt modelId="{0DD185F1-6A96-4F10-860B-4D0593D22272}" type="pres">
      <dgm:prSet presAssocID="{014A58BB-E161-491D-855E-955A3E23701E}" presName="sibTrans" presStyleCnt="0"/>
      <dgm:spPr/>
    </dgm:pt>
    <dgm:pt modelId="{96B6974F-9756-4BB3-94EC-B4ECA2A3CCAD}" type="pres">
      <dgm:prSet presAssocID="{03B2AC24-6DFF-4C9D-A2CF-525A810F3D44}" presName="textNode" presStyleLbl="node1" presStyleIdx="2" presStyleCnt="5">
        <dgm:presLayoutVars>
          <dgm:bulletEnabled val="1"/>
        </dgm:presLayoutVars>
      </dgm:prSet>
      <dgm:spPr/>
    </dgm:pt>
    <dgm:pt modelId="{12F7EB73-F685-4BA3-B3D6-314D82795B38}" type="pres">
      <dgm:prSet presAssocID="{CEF76BAB-72A5-45AA-9B6A-2107DB2B0BDA}" presName="sibTrans" presStyleCnt="0"/>
      <dgm:spPr/>
    </dgm:pt>
    <dgm:pt modelId="{13BD6CB5-5A49-4A78-9C6D-1EECEB6B1A00}" type="pres">
      <dgm:prSet presAssocID="{7A143B4D-FD98-4C71-9C47-9D3C26206236}" presName="textNode" presStyleLbl="node1" presStyleIdx="3" presStyleCnt="5">
        <dgm:presLayoutVars>
          <dgm:bulletEnabled val="1"/>
        </dgm:presLayoutVars>
      </dgm:prSet>
      <dgm:spPr/>
    </dgm:pt>
    <dgm:pt modelId="{8C69D7F8-E3F6-4CBC-8E7B-AE7EA8EC89F4}" type="pres">
      <dgm:prSet presAssocID="{ED2068E0-7742-4D28-BB1F-DB16779A6C82}" presName="sibTrans" presStyleCnt="0"/>
      <dgm:spPr/>
    </dgm:pt>
    <dgm:pt modelId="{CDF5BC09-D043-4FB5-B229-E1241A9281E7}" type="pres">
      <dgm:prSet presAssocID="{0B0A4AC9-BE28-4ED3-96A5-400BB61C0591}" presName="textNode" presStyleLbl="node1" presStyleIdx="4" presStyleCnt="5">
        <dgm:presLayoutVars>
          <dgm:bulletEnabled val="1"/>
        </dgm:presLayoutVars>
      </dgm:prSet>
      <dgm:spPr/>
    </dgm:pt>
  </dgm:ptLst>
  <dgm:cxnLst>
    <dgm:cxn modelId="{8243F00D-0A64-423F-9E12-1E3CB064205B}" type="presOf" srcId="{B4E5D00D-469C-407F-A388-A9DF4565741D}" destId="{623916F9-0DD7-4EF0-84FF-60D0F73DC161}" srcOrd="0" destOrd="0" presId="urn:microsoft.com/office/officeart/2005/8/layout/hProcess9"/>
    <dgm:cxn modelId="{08B7B224-31F6-4B31-AF48-E1EFACF70248}" type="presOf" srcId="{7A143B4D-FD98-4C71-9C47-9D3C26206236}" destId="{13BD6CB5-5A49-4A78-9C6D-1EECEB6B1A00}" srcOrd="0" destOrd="0" presId="urn:microsoft.com/office/officeart/2005/8/layout/hProcess9"/>
    <dgm:cxn modelId="{DC90514B-910D-4447-A679-347E710EC20E}" srcId="{8F7D7E6F-9F1B-4042-B61D-DCA02C5DFD56}" destId="{0B0A4AC9-BE28-4ED3-96A5-400BB61C0591}" srcOrd="4" destOrd="0" parTransId="{6F41345A-5A91-437F-A92C-CE401DB49768}" sibTransId="{FEBF602C-C7A6-41AB-8BDF-83CF0D64FBA7}"/>
    <dgm:cxn modelId="{4692657F-9DA8-4057-B606-BF43073ACFA3}" srcId="{8F7D7E6F-9F1B-4042-B61D-DCA02C5DFD56}" destId="{B8A30073-D5E2-4310-B809-2B2536DAECD8}" srcOrd="0" destOrd="0" parTransId="{54E90224-8D69-48B0-B964-1BB4433AEAF5}" sibTransId="{F3768EF0-CFCA-4657-9515-37FBFEFFA0D9}"/>
    <dgm:cxn modelId="{396877A9-5ED2-4EC5-9A0F-A09E846FE78D}" srcId="{8F7D7E6F-9F1B-4042-B61D-DCA02C5DFD56}" destId="{03B2AC24-6DFF-4C9D-A2CF-525A810F3D44}" srcOrd="2" destOrd="0" parTransId="{8912EC51-C763-4D01-BC3B-8E1D9A0B6AB5}" sibTransId="{CEF76BAB-72A5-45AA-9B6A-2107DB2B0BDA}"/>
    <dgm:cxn modelId="{E79FB0AA-18C4-449E-B5DF-52C7DA207C19}" srcId="{8F7D7E6F-9F1B-4042-B61D-DCA02C5DFD56}" destId="{7A143B4D-FD98-4C71-9C47-9D3C26206236}" srcOrd="3" destOrd="0" parTransId="{4228BE07-C438-44AD-BDCE-35783CD4BF86}" sibTransId="{ED2068E0-7742-4D28-BB1F-DB16779A6C82}"/>
    <dgm:cxn modelId="{FAED08AF-3C26-4099-95FB-29156945AF83}" type="presOf" srcId="{B8A30073-D5E2-4310-B809-2B2536DAECD8}" destId="{74E772E0-304D-44E6-A12D-EB9966311F22}" srcOrd="0" destOrd="0" presId="urn:microsoft.com/office/officeart/2005/8/layout/hProcess9"/>
    <dgm:cxn modelId="{787D36BA-2A21-4072-A54F-EAE6CC762324}" srcId="{8F7D7E6F-9F1B-4042-B61D-DCA02C5DFD56}" destId="{B4E5D00D-469C-407F-A388-A9DF4565741D}" srcOrd="1" destOrd="0" parTransId="{F5153132-7420-4021-90B5-C551B9DC0019}" sibTransId="{014A58BB-E161-491D-855E-955A3E23701E}"/>
    <dgm:cxn modelId="{48BF52C2-4838-4777-BF86-97032775E465}" type="presOf" srcId="{03B2AC24-6DFF-4C9D-A2CF-525A810F3D44}" destId="{96B6974F-9756-4BB3-94EC-B4ECA2A3CCAD}" srcOrd="0" destOrd="0" presId="urn:microsoft.com/office/officeart/2005/8/layout/hProcess9"/>
    <dgm:cxn modelId="{5E57C3E3-E875-44EC-A1BD-D1280DC9D8FE}" type="presOf" srcId="{0B0A4AC9-BE28-4ED3-96A5-400BB61C0591}" destId="{CDF5BC09-D043-4FB5-B229-E1241A9281E7}" srcOrd="0" destOrd="0" presId="urn:microsoft.com/office/officeart/2005/8/layout/hProcess9"/>
    <dgm:cxn modelId="{67C2E5ED-81A8-4589-96C7-E62D1ECC019B}" type="presOf" srcId="{8F7D7E6F-9F1B-4042-B61D-DCA02C5DFD56}" destId="{825C2870-6FAB-4D2D-B3D2-4D65CEA28054}" srcOrd="0" destOrd="0" presId="urn:microsoft.com/office/officeart/2005/8/layout/hProcess9"/>
    <dgm:cxn modelId="{2A23410B-9AC6-4C43-8340-95A499E9E921}" type="presParOf" srcId="{825C2870-6FAB-4D2D-B3D2-4D65CEA28054}" destId="{92D2E73A-692A-4234-B759-7C7C48BD839B}" srcOrd="0" destOrd="0" presId="urn:microsoft.com/office/officeart/2005/8/layout/hProcess9"/>
    <dgm:cxn modelId="{3623F7F4-B574-4F2A-A66A-EAF176BEEB87}" type="presParOf" srcId="{825C2870-6FAB-4D2D-B3D2-4D65CEA28054}" destId="{47C0D099-C7D1-4886-A372-F093EC318B14}" srcOrd="1" destOrd="0" presId="urn:microsoft.com/office/officeart/2005/8/layout/hProcess9"/>
    <dgm:cxn modelId="{C7CD7681-FBDE-41C2-BEF2-39CB3391CB6E}" type="presParOf" srcId="{47C0D099-C7D1-4886-A372-F093EC318B14}" destId="{74E772E0-304D-44E6-A12D-EB9966311F22}" srcOrd="0" destOrd="0" presId="urn:microsoft.com/office/officeart/2005/8/layout/hProcess9"/>
    <dgm:cxn modelId="{2C9FDD2A-96EF-4C87-8A34-814CE4826C0B}" type="presParOf" srcId="{47C0D099-C7D1-4886-A372-F093EC318B14}" destId="{EBCF98F9-9929-4D38-B54C-AE23D0FC0119}" srcOrd="1" destOrd="0" presId="urn:microsoft.com/office/officeart/2005/8/layout/hProcess9"/>
    <dgm:cxn modelId="{522ADFD4-A31D-4318-8834-2271D61ED968}" type="presParOf" srcId="{47C0D099-C7D1-4886-A372-F093EC318B14}" destId="{623916F9-0DD7-4EF0-84FF-60D0F73DC161}" srcOrd="2" destOrd="0" presId="urn:microsoft.com/office/officeart/2005/8/layout/hProcess9"/>
    <dgm:cxn modelId="{15A257C1-9A79-44AA-9314-A662D4A8BDB1}" type="presParOf" srcId="{47C0D099-C7D1-4886-A372-F093EC318B14}" destId="{0DD185F1-6A96-4F10-860B-4D0593D22272}" srcOrd="3" destOrd="0" presId="urn:microsoft.com/office/officeart/2005/8/layout/hProcess9"/>
    <dgm:cxn modelId="{158D6C1B-ECA2-4DA0-8B2E-67FF81CD8462}" type="presParOf" srcId="{47C0D099-C7D1-4886-A372-F093EC318B14}" destId="{96B6974F-9756-4BB3-94EC-B4ECA2A3CCAD}" srcOrd="4" destOrd="0" presId="urn:microsoft.com/office/officeart/2005/8/layout/hProcess9"/>
    <dgm:cxn modelId="{E18F5E5E-81CA-4450-BBCE-F8B67CB111E0}" type="presParOf" srcId="{47C0D099-C7D1-4886-A372-F093EC318B14}" destId="{12F7EB73-F685-4BA3-B3D6-314D82795B38}" srcOrd="5" destOrd="0" presId="urn:microsoft.com/office/officeart/2005/8/layout/hProcess9"/>
    <dgm:cxn modelId="{D43904DD-6254-413F-A7EA-C7AF892714E1}" type="presParOf" srcId="{47C0D099-C7D1-4886-A372-F093EC318B14}" destId="{13BD6CB5-5A49-4A78-9C6D-1EECEB6B1A00}" srcOrd="6" destOrd="0" presId="urn:microsoft.com/office/officeart/2005/8/layout/hProcess9"/>
    <dgm:cxn modelId="{51FDE640-1096-4E73-A596-E73AC0F15BBA}" type="presParOf" srcId="{47C0D099-C7D1-4886-A372-F093EC318B14}" destId="{8C69D7F8-E3F6-4CBC-8E7B-AE7EA8EC89F4}" srcOrd="7" destOrd="0" presId="urn:microsoft.com/office/officeart/2005/8/layout/hProcess9"/>
    <dgm:cxn modelId="{F587C90B-3B58-4CB8-A200-8AA6A8172923}" type="presParOf" srcId="{47C0D099-C7D1-4886-A372-F093EC318B14}" destId="{CDF5BC09-D043-4FB5-B229-E1241A9281E7}"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5C0FA-543E-458A-9249-03981197414D}">
      <dsp:nvSpPr>
        <dsp:cNvPr id="0" name=""/>
        <dsp:cNvSpPr/>
      </dsp:nvSpPr>
      <dsp:spPr>
        <a:xfrm>
          <a:off x="1354666" y="0"/>
          <a:ext cx="5418667" cy="5418667"/>
        </a:xfrm>
        <a:prstGeom prst="diamond">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FA5B4994-CB0A-47A5-B21A-F2BE1F59DF9F}">
      <dsp:nvSpPr>
        <dsp:cNvPr id="0" name=""/>
        <dsp:cNvSpPr/>
      </dsp:nvSpPr>
      <dsp:spPr>
        <a:xfrm>
          <a:off x="1869439" y="514773"/>
          <a:ext cx="2113280" cy="211328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dirty="0"/>
            <a:t>Doelgericht: met een doel, doelstelling </a:t>
          </a:r>
        </a:p>
      </dsp:txBody>
      <dsp:txXfrm>
        <a:off x="1972601" y="617935"/>
        <a:ext cx="1906956" cy="1906956"/>
      </dsp:txXfrm>
    </dsp:sp>
    <dsp:sp modelId="{EE861B33-DC7C-4C98-837D-2FA9BC844AB3}">
      <dsp:nvSpPr>
        <dsp:cNvPr id="0" name=""/>
        <dsp:cNvSpPr/>
      </dsp:nvSpPr>
      <dsp:spPr>
        <a:xfrm>
          <a:off x="4145280" y="514773"/>
          <a:ext cx="2113280" cy="211328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a:t>Systematisch: ordelijk en samenhangend volgens een systeem</a:t>
          </a:r>
        </a:p>
      </dsp:txBody>
      <dsp:txXfrm>
        <a:off x="4248442" y="617935"/>
        <a:ext cx="1906956" cy="1906956"/>
      </dsp:txXfrm>
    </dsp:sp>
    <dsp:sp modelId="{A6597812-019B-4255-8BD3-DBBF8464ED8E}">
      <dsp:nvSpPr>
        <dsp:cNvPr id="0" name=""/>
        <dsp:cNvSpPr/>
      </dsp:nvSpPr>
      <dsp:spPr>
        <a:xfrm>
          <a:off x="1869439" y="2790613"/>
          <a:ext cx="2113280" cy="211328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a:t>Procesmatig: een opeenvolgende reeks van activiteiten die mensen in een organisatie worden uitgevoerd.</a:t>
          </a:r>
        </a:p>
      </dsp:txBody>
      <dsp:txXfrm>
        <a:off x="1972601" y="2893775"/>
        <a:ext cx="1906956" cy="1906956"/>
      </dsp:txXfrm>
    </dsp:sp>
    <dsp:sp modelId="{0EE0CFEF-BAFE-48BA-9BBB-C6CCF9AC3268}">
      <dsp:nvSpPr>
        <dsp:cNvPr id="0" name=""/>
        <dsp:cNvSpPr/>
      </dsp:nvSpPr>
      <dsp:spPr>
        <a:xfrm>
          <a:off x="4145280" y="2790613"/>
          <a:ext cx="2113280" cy="211328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a:t>Bewust: je weet wat je doet (planning) en waarom (doel).</a:t>
          </a:r>
        </a:p>
      </dsp:txBody>
      <dsp:txXfrm>
        <a:off x="4248442" y="2893775"/>
        <a:ext cx="1906956" cy="19069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2E73A-692A-4234-B759-7C7C48BD839B}">
      <dsp:nvSpPr>
        <dsp:cNvPr id="0" name=""/>
        <dsp:cNvSpPr/>
      </dsp:nvSpPr>
      <dsp:spPr>
        <a:xfrm>
          <a:off x="731424" y="0"/>
          <a:ext cx="8289480" cy="398949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E772E0-304D-44E6-A12D-EB9966311F22}">
      <dsp:nvSpPr>
        <dsp:cNvPr id="0" name=""/>
        <dsp:cNvSpPr/>
      </dsp:nvSpPr>
      <dsp:spPr>
        <a:xfrm>
          <a:off x="429" y="1196848"/>
          <a:ext cx="1858961" cy="15957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nl-NL" sz="2600" kern="1200"/>
            <a:t>Werving </a:t>
          </a:r>
        </a:p>
      </dsp:txBody>
      <dsp:txXfrm>
        <a:off x="78329" y="1274748"/>
        <a:ext cx="1703161" cy="1439997"/>
      </dsp:txXfrm>
    </dsp:sp>
    <dsp:sp modelId="{623916F9-0DD7-4EF0-84FF-60D0F73DC161}">
      <dsp:nvSpPr>
        <dsp:cNvPr id="0" name=""/>
        <dsp:cNvSpPr/>
      </dsp:nvSpPr>
      <dsp:spPr>
        <a:xfrm>
          <a:off x="1973556" y="1196848"/>
          <a:ext cx="1858961" cy="15957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nl-NL" sz="2600" kern="1200"/>
            <a:t>Selectie</a:t>
          </a:r>
        </a:p>
      </dsp:txBody>
      <dsp:txXfrm>
        <a:off x="2051456" y="1274748"/>
        <a:ext cx="1703161" cy="1439997"/>
      </dsp:txXfrm>
    </dsp:sp>
    <dsp:sp modelId="{96B6974F-9756-4BB3-94EC-B4ECA2A3CCAD}">
      <dsp:nvSpPr>
        <dsp:cNvPr id="0" name=""/>
        <dsp:cNvSpPr/>
      </dsp:nvSpPr>
      <dsp:spPr>
        <a:xfrm>
          <a:off x="3946684" y="1196848"/>
          <a:ext cx="1858961" cy="15957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nl-NL" sz="2600" kern="1200"/>
            <a:t>Inwerken </a:t>
          </a:r>
        </a:p>
      </dsp:txBody>
      <dsp:txXfrm>
        <a:off x="4024584" y="1274748"/>
        <a:ext cx="1703161" cy="1439997"/>
      </dsp:txXfrm>
    </dsp:sp>
    <dsp:sp modelId="{13BD6CB5-5A49-4A78-9C6D-1EECEB6B1A00}">
      <dsp:nvSpPr>
        <dsp:cNvPr id="0" name=""/>
        <dsp:cNvSpPr/>
      </dsp:nvSpPr>
      <dsp:spPr>
        <a:xfrm>
          <a:off x="5919811" y="1196848"/>
          <a:ext cx="1858961" cy="15957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nl-NL" sz="2600" kern="1200"/>
            <a:t>Begeleiden en binden </a:t>
          </a:r>
        </a:p>
      </dsp:txBody>
      <dsp:txXfrm>
        <a:off x="5997711" y="1274748"/>
        <a:ext cx="1703161" cy="1439997"/>
      </dsp:txXfrm>
    </dsp:sp>
    <dsp:sp modelId="{CDF5BC09-D043-4FB5-B229-E1241A9281E7}">
      <dsp:nvSpPr>
        <dsp:cNvPr id="0" name=""/>
        <dsp:cNvSpPr/>
      </dsp:nvSpPr>
      <dsp:spPr>
        <a:xfrm>
          <a:off x="7892939" y="1196848"/>
          <a:ext cx="1858961" cy="15957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nl-NL" sz="2600" kern="1200"/>
            <a:t>Belonen </a:t>
          </a:r>
        </a:p>
      </dsp:txBody>
      <dsp:txXfrm>
        <a:off x="7970839" y="1274748"/>
        <a:ext cx="1703161" cy="14399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2E73A-692A-4234-B759-7C7C48BD839B}">
      <dsp:nvSpPr>
        <dsp:cNvPr id="0" name=""/>
        <dsp:cNvSpPr/>
      </dsp:nvSpPr>
      <dsp:spPr>
        <a:xfrm>
          <a:off x="731424" y="0"/>
          <a:ext cx="8289480" cy="398949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E772E0-304D-44E6-A12D-EB9966311F22}">
      <dsp:nvSpPr>
        <dsp:cNvPr id="0" name=""/>
        <dsp:cNvSpPr/>
      </dsp:nvSpPr>
      <dsp:spPr>
        <a:xfrm>
          <a:off x="5524" y="1196848"/>
          <a:ext cx="1865970" cy="15957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l-NL" sz="2300" kern="1200"/>
            <a:t>Werving </a:t>
          </a:r>
        </a:p>
      </dsp:txBody>
      <dsp:txXfrm>
        <a:off x="83424" y="1274748"/>
        <a:ext cx="1710170" cy="1439997"/>
      </dsp:txXfrm>
    </dsp:sp>
    <dsp:sp modelId="{623916F9-0DD7-4EF0-84FF-60D0F73DC161}">
      <dsp:nvSpPr>
        <dsp:cNvPr id="0" name=""/>
        <dsp:cNvSpPr/>
      </dsp:nvSpPr>
      <dsp:spPr>
        <a:xfrm>
          <a:off x="1974351" y="1196848"/>
          <a:ext cx="1865970" cy="15957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l-NL" sz="2300" kern="1200"/>
            <a:t>Selectie</a:t>
          </a:r>
        </a:p>
      </dsp:txBody>
      <dsp:txXfrm>
        <a:off x="2052251" y="1274748"/>
        <a:ext cx="1710170" cy="1439997"/>
      </dsp:txXfrm>
    </dsp:sp>
    <dsp:sp modelId="{96B6974F-9756-4BB3-94EC-B4ECA2A3CCAD}">
      <dsp:nvSpPr>
        <dsp:cNvPr id="0" name=""/>
        <dsp:cNvSpPr/>
      </dsp:nvSpPr>
      <dsp:spPr>
        <a:xfrm>
          <a:off x="3943179" y="1196848"/>
          <a:ext cx="1865970" cy="15957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l-NL" sz="2300" kern="1200"/>
            <a:t>Inwerken </a:t>
          </a:r>
        </a:p>
      </dsp:txBody>
      <dsp:txXfrm>
        <a:off x="4021079" y="1274748"/>
        <a:ext cx="1710170" cy="1439997"/>
      </dsp:txXfrm>
    </dsp:sp>
    <dsp:sp modelId="{13BD6CB5-5A49-4A78-9C6D-1EECEB6B1A00}">
      <dsp:nvSpPr>
        <dsp:cNvPr id="0" name=""/>
        <dsp:cNvSpPr/>
      </dsp:nvSpPr>
      <dsp:spPr>
        <a:xfrm>
          <a:off x="5912007" y="1196848"/>
          <a:ext cx="1865970" cy="15957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l-NL" sz="2300" kern="1200" dirty="0"/>
            <a:t>BEGELEIDEN EN BINDEN</a:t>
          </a:r>
        </a:p>
      </dsp:txBody>
      <dsp:txXfrm>
        <a:off x="5989907" y="1274748"/>
        <a:ext cx="1710170" cy="1439997"/>
      </dsp:txXfrm>
    </dsp:sp>
    <dsp:sp modelId="{CDF5BC09-D043-4FB5-B229-E1241A9281E7}">
      <dsp:nvSpPr>
        <dsp:cNvPr id="0" name=""/>
        <dsp:cNvSpPr/>
      </dsp:nvSpPr>
      <dsp:spPr>
        <a:xfrm>
          <a:off x="7880834" y="1196848"/>
          <a:ext cx="1865970" cy="15957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l-NL" sz="2300" kern="1200"/>
            <a:t>Belonen </a:t>
          </a:r>
        </a:p>
      </dsp:txBody>
      <dsp:txXfrm>
        <a:off x="7958734" y="1274748"/>
        <a:ext cx="1710170" cy="1439997"/>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25/11/2024</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a:t>
            </a:fld>
            <a:endParaRPr lang="nl-NL" dirty="0"/>
          </a:p>
        </p:txBody>
      </p:sp>
    </p:spTree>
    <p:extLst>
      <p:ext uri="{BB962C8B-B14F-4D97-AF65-F5344CB8AC3E}">
        <p14:creationId xmlns:p14="http://schemas.microsoft.com/office/powerpoint/2010/main" val="176649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FB7B4-662F-4171-B618-FF43D24D53D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190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Begeleiden van binden van vrijwilligers gaat over de dagelijks werk / contact in de samenwerking met vrijwilligers. </a:t>
            </a:r>
          </a:p>
          <a:p>
            <a:r>
              <a:rPr lang="nl-NL" dirty="0"/>
              <a:t>Nu aandacht voor: </a:t>
            </a:r>
          </a:p>
          <a:p>
            <a:r>
              <a:rPr lang="nl-NL" dirty="0"/>
              <a:t>- motivatie </a:t>
            </a:r>
          </a:p>
          <a:p>
            <a:r>
              <a:rPr lang="nl-NL" dirty="0"/>
              <a:t>- gesprekken voeren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FB7B4-662F-4171-B618-FF43D24D53D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1842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FB7B4-662F-4171-B618-FF43D24D53D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557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FB7B4-662F-4171-B618-FF43D24D53D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0439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25-11-2024</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25-11-2024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25-11-2024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25-11-2024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25-11-2024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25-11-2024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25-11-2024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25-11-2024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25-11-2024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25-11-2024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25-11-2024</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25-11-2024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25-11-2024</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25-11-2024</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25-11-2024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25-11-2024</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25-11-2024</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25-11-2024</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25-11-2024</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25-11-2024</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25-11-2024</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25-11-2024</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25-11-2024</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25-11-2024</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598403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B9E8D4D1-00C4-4E8E-99A5-8D1DF5379DBE}" type="datetimeFigureOut">
              <a:rPr lang="nl-NL" smtClean="0"/>
              <a:t>25-11-2024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a:p>
        </p:txBody>
      </p:sp>
      <p:pic>
        <p:nvPicPr>
          <p:cNvPr id="7" name="Vormentaal">
            <a:extLst>
              <a:ext uri="{FF2B5EF4-FFF2-40B4-BE49-F238E27FC236}">
                <a16:creationId xmlns:a16="http://schemas.microsoft.com/office/drawing/2014/main" id="{E498F2B3-5F23-4D85-B0F7-4FB40FF359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0CD14F43-E751-4E68-BC2B-296A229B22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635408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F2A87C5-006E-460A-978A-3D7B1DC14448}" type="datetimeFigureOut">
              <a:rPr lang="nl-NL" smtClean="0"/>
              <a:t>25-11-2024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6967032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9AB4C-4AF7-4840-8B9D-53359F5C7BA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9D89DBC-C6A9-4B54-93A8-0E7B41814D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74FF2D4-26AC-4F50-AA4A-CA1B2800585D}"/>
              </a:ext>
            </a:extLst>
          </p:cNvPr>
          <p:cNvSpPr>
            <a:spLocks noGrp="1"/>
          </p:cNvSpPr>
          <p:nvPr>
            <p:ph type="dt" sz="half" idx="10"/>
          </p:nvPr>
        </p:nvSpPr>
        <p:spPr/>
        <p:txBody>
          <a:bodyPr/>
          <a:lstStyle/>
          <a:p>
            <a:fld id="{69C4A31A-84F0-4C3F-9F3B-77A4E1D7702D}" type="datetimeFigureOut">
              <a:rPr lang="nl-NL" smtClean="0"/>
              <a:t>25-11-2024</a:t>
            </a:fld>
            <a:endParaRPr lang="nl-NL"/>
          </a:p>
        </p:txBody>
      </p:sp>
      <p:sp>
        <p:nvSpPr>
          <p:cNvPr id="5" name="Tijdelijke aanduiding voor voettekst 4">
            <a:extLst>
              <a:ext uri="{FF2B5EF4-FFF2-40B4-BE49-F238E27FC236}">
                <a16:creationId xmlns:a16="http://schemas.microsoft.com/office/drawing/2014/main" id="{200C5C49-5436-4BA7-B9C1-26F583DC8E4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8F56C8B-9464-4408-9EC4-DDF8180A0762}"/>
              </a:ext>
            </a:extLst>
          </p:cNvPr>
          <p:cNvSpPr>
            <a:spLocks noGrp="1"/>
          </p:cNvSpPr>
          <p:nvPr>
            <p:ph type="sldNum" sz="quarter" idx="12"/>
          </p:nvPr>
        </p:nvSpPr>
        <p:spPr/>
        <p:txBody>
          <a:bodyPr/>
          <a:lstStyle/>
          <a:p>
            <a:fld id="{1879890F-32F4-42C9-B2AD-0012409F2734}" type="slidenum">
              <a:rPr lang="nl-NL" smtClean="0"/>
              <a:t>‹nr.›</a:t>
            </a:fld>
            <a:endParaRPr lang="nl-NL"/>
          </a:p>
        </p:txBody>
      </p:sp>
    </p:spTree>
    <p:extLst>
      <p:ext uri="{BB962C8B-B14F-4D97-AF65-F5344CB8AC3E}">
        <p14:creationId xmlns:p14="http://schemas.microsoft.com/office/powerpoint/2010/main" val="324166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CB5DE5-F876-4EAB-8D30-534FC6CF02A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399B7A9-FCA2-4F9A-A2D8-22E381ED4FD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A96B3A2-DDC9-42D8-B9C7-5E5E4B8D2434}"/>
              </a:ext>
            </a:extLst>
          </p:cNvPr>
          <p:cNvSpPr>
            <a:spLocks noGrp="1"/>
          </p:cNvSpPr>
          <p:nvPr>
            <p:ph type="dt" sz="half" idx="10"/>
          </p:nvPr>
        </p:nvSpPr>
        <p:spPr/>
        <p:txBody>
          <a:bodyPr/>
          <a:lstStyle/>
          <a:p>
            <a:fld id="{69C4A31A-84F0-4C3F-9F3B-77A4E1D7702D}" type="datetimeFigureOut">
              <a:rPr lang="nl-NL" smtClean="0"/>
              <a:t>25-11-2024</a:t>
            </a:fld>
            <a:endParaRPr lang="nl-NL"/>
          </a:p>
        </p:txBody>
      </p:sp>
      <p:sp>
        <p:nvSpPr>
          <p:cNvPr id="5" name="Tijdelijke aanduiding voor voettekst 4">
            <a:extLst>
              <a:ext uri="{FF2B5EF4-FFF2-40B4-BE49-F238E27FC236}">
                <a16:creationId xmlns:a16="http://schemas.microsoft.com/office/drawing/2014/main" id="{B422AA95-5197-491F-9EC1-7827D933B3F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1248323-CE6A-48DD-AB91-404C356AF471}"/>
              </a:ext>
            </a:extLst>
          </p:cNvPr>
          <p:cNvSpPr>
            <a:spLocks noGrp="1"/>
          </p:cNvSpPr>
          <p:nvPr>
            <p:ph type="sldNum" sz="quarter" idx="12"/>
          </p:nvPr>
        </p:nvSpPr>
        <p:spPr/>
        <p:txBody>
          <a:bodyPr/>
          <a:lstStyle/>
          <a:p>
            <a:fld id="{1879890F-32F4-42C9-B2AD-0012409F2734}" type="slidenum">
              <a:rPr lang="nl-NL" smtClean="0"/>
              <a:t>‹nr.›</a:t>
            </a:fld>
            <a:endParaRPr lang="nl-NL"/>
          </a:p>
        </p:txBody>
      </p:sp>
    </p:spTree>
    <p:extLst>
      <p:ext uri="{BB962C8B-B14F-4D97-AF65-F5344CB8AC3E}">
        <p14:creationId xmlns:p14="http://schemas.microsoft.com/office/powerpoint/2010/main" val="1923545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597BE4-7FF6-4126-BA6B-B681C3EEF76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9331661-5C2E-441E-9765-49043A5702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D91A777-C2D6-4AEE-80D3-73A3DF49FDDB}"/>
              </a:ext>
            </a:extLst>
          </p:cNvPr>
          <p:cNvSpPr>
            <a:spLocks noGrp="1"/>
          </p:cNvSpPr>
          <p:nvPr>
            <p:ph type="dt" sz="half" idx="10"/>
          </p:nvPr>
        </p:nvSpPr>
        <p:spPr/>
        <p:txBody>
          <a:bodyPr/>
          <a:lstStyle/>
          <a:p>
            <a:fld id="{69C4A31A-84F0-4C3F-9F3B-77A4E1D7702D}" type="datetimeFigureOut">
              <a:rPr lang="nl-NL" smtClean="0"/>
              <a:t>25-11-2024</a:t>
            </a:fld>
            <a:endParaRPr lang="nl-NL"/>
          </a:p>
        </p:txBody>
      </p:sp>
      <p:sp>
        <p:nvSpPr>
          <p:cNvPr id="5" name="Tijdelijke aanduiding voor voettekst 4">
            <a:extLst>
              <a:ext uri="{FF2B5EF4-FFF2-40B4-BE49-F238E27FC236}">
                <a16:creationId xmlns:a16="http://schemas.microsoft.com/office/drawing/2014/main" id="{A0DDB6EE-C9CE-4E96-B57C-FB46A1AC808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5D8D8D1-86CB-45A7-9D5C-5F6AB3228B23}"/>
              </a:ext>
            </a:extLst>
          </p:cNvPr>
          <p:cNvSpPr>
            <a:spLocks noGrp="1"/>
          </p:cNvSpPr>
          <p:nvPr>
            <p:ph type="sldNum" sz="quarter" idx="12"/>
          </p:nvPr>
        </p:nvSpPr>
        <p:spPr/>
        <p:txBody>
          <a:bodyPr/>
          <a:lstStyle/>
          <a:p>
            <a:fld id="{1879890F-32F4-42C9-B2AD-0012409F2734}" type="slidenum">
              <a:rPr lang="nl-NL" smtClean="0"/>
              <a:t>‹nr.›</a:t>
            </a:fld>
            <a:endParaRPr lang="nl-NL"/>
          </a:p>
        </p:txBody>
      </p:sp>
    </p:spTree>
    <p:extLst>
      <p:ext uri="{BB962C8B-B14F-4D97-AF65-F5344CB8AC3E}">
        <p14:creationId xmlns:p14="http://schemas.microsoft.com/office/powerpoint/2010/main" val="39207685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CFE77-C597-47BC-B749-3806A491015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03726D4-F27B-40C6-9C47-3D05BBBF804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5241B92-3D44-4D47-8A6D-62C54982498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1AFA1DD-C3C1-49B8-B30B-B4B6EE9615D8}"/>
              </a:ext>
            </a:extLst>
          </p:cNvPr>
          <p:cNvSpPr>
            <a:spLocks noGrp="1"/>
          </p:cNvSpPr>
          <p:nvPr>
            <p:ph type="dt" sz="half" idx="10"/>
          </p:nvPr>
        </p:nvSpPr>
        <p:spPr/>
        <p:txBody>
          <a:bodyPr/>
          <a:lstStyle/>
          <a:p>
            <a:fld id="{69C4A31A-84F0-4C3F-9F3B-77A4E1D7702D}" type="datetimeFigureOut">
              <a:rPr lang="nl-NL" smtClean="0"/>
              <a:t>25-11-2024</a:t>
            </a:fld>
            <a:endParaRPr lang="nl-NL"/>
          </a:p>
        </p:txBody>
      </p:sp>
      <p:sp>
        <p:nvSpPr>
          <p:cNvPr id="6" name="Tijdelijke aanduiding voor voettekst 5">
            <a:extLst>
              <a:ext uri="{FF2B5EF4-FFF2-40B4-BE49-F238E27FC236}">
                <a16:creationId xmlns:a16="http://schemas.microsoft.com/office/drawing/2014/main" id="{8A450FE3-2A2E-4D0C-A34A-86C6AA760D6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9181330-E563-46E0-A366-01E5D71F5C1C}"/>
              </a:ext>
            </a:extLst>
          </p:cNvPr>
          <p:cNvSpPr>
            <a:spLocks noGrp="1"/>
          </p:cNvSpPr>
          <p:nvPr>
            <p:ph type="sldNum" sz="quarter" idx="12"/>
          </p:nvPr>
        </p:nvSpPr>
        <p:spPr/>
        <p:txBody>
          <a:bodyPr/>
          <a:lstStyle/>
          <a:p>
            <a:fld id="{1879890F-32F4-42C9-B2AD-0012409F2734}" type="slidenum">
              <a:rPr lang="nl-NL" smtClean="0"/>
              <a:t>‹nr.›</a:t>
            </a:fld>
            <a:endParaRPr lang="nl-NL"/>
          </a:p>
        </p:txBody>
      </p:sp>
    </p:spTree>
    <p:extLst>
      <p:ext uri="{BB962C8B-B14F-4D97-AF65-F5344CB8AC3E}">
        <p14:creationId xmlns:p14="http://schemas.microsoft.com/office/powerpoint/2010/main" val="39693794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D9DD0E-3B5B-490E-BBE1-FD8D36E41197}"/>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CD3B248-7398-4244-82D6-F9CBF3C5B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CC9D001-146B-4C6E-B638-71423B2F076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5DD7482-3889-45AB-A282-0A52C4BEDA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078446D-6297-4600-BB35-62DD23D78F8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51364C2-BB98-483F-8C0D-52F2243F8DD1}"/>
              </a:ext>
            </a:extLst>
          </p:cNvPr>
          <p:cNvSpPr>
            <a:spLocks noGrp="1"/>
          </p:cNvSpPr>
          <p:nvPr>
            <p:ph type="dt" sz="half" idx="10"/>
          </p:nvPr>
        </p:nvSpPr>
        <p:spPr/>
        <p:txBody>
          <a:bodyPr/>
          <a:lstStyle/>
          <a:p>
            <a:fld id="{69C4A31A-84F0-4C3F-9F3B-77A4E1D7702D}" type="datetimeFigureOut">
              <a:rPr lang="nl-NL" smtClean="0"/>
              <a:t>25-11-2024</a:t>
            </a:fld>
            <a:endParaRPr lang="nl-NL"/>
          </a:p>
        </p:txBody>
      </p:sp>
      <p:sp>
        <p:nvSpPr>
          <p:cNvPr id="8" name="Tijdelijke aanduiding voor voettekst 7">
            <a:extLst>
              <a:ext uri="{FF2B5EF4-FFF2-40B4-BE49-F238E27FC236}">
                <a16:creationId xmlns:a16="http://schemas.microsoft.com/office/drawing/2014/main" id="{5D8263ED-F7FC-4AD7-ADD5-B6DA1F8912B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3ECCF59-5645-4809-8780-42420B5EC854}"/>
              </a:ext>
            </a:extLst>
          </p:cNvPr>
          <p:cNvSpPr>
            <a:spLocks noGrp="1"/>
          </p:cNvSpPr>
          <p:nvPr>
            <p:ph type="sldNum" sz="quarter" idx="12"/>
          </p:nvPr>
        </p:nvSpPr>
        <p:spPr/>
        <p:txBody>
          <a:bodyPr/>
          <a:lstStyle/>
          <a:p>
            <a:fld id="{1879890F-32F4-42C9-B2AD-0012409F2734}" type="slidenum">
              <a:rPr lang="nl-NL" smtClean="0"/>
              <a:t>‹nr.›</a:t>
            </a:fld>
            <a:endParaRPr lang="nl-NL"/>
          </a:p>
        </p:txBody>
      </p:sp>
    </p:spTree>
    <p:extLst>
      <p:ext uri="{BB962C8B-B14F-4D97-AF65-F5344CB8AC3E}">
        <p14:creationId xmlns:p14="http://schemas.microsoft.com/office/powerpoint/2010/main" val="7260068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92615A-0A1F-4DBC-BE67-F4A618B10F9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180E47A-4B95-4DF8-A680-327F8D2E1562}"/>
              </a:ext>
            </a:extLst>
          </p:cNvPr>
          <p:cNvSpPr>
            <a:spLocks noGrp="1"/>
          </p:cNvSpPr>
          <p:nvPr>
            <p:ph type="dt" sz="half" idx="10"/>
          </p:nvPr>
        </p:nvSpPr>
        <p:spPr/>
        <p:txBody>
          <a:bodyPr/>
          <a:lstStyle/>
          <a:p>
            <a:fld id="{69C4A31A-84F0-4C3F-9F3B-77A4E1D7702D}" type="datetimeFigureOut">
              <a:rPr lang="nl-NL" smtClean="0"/>
              <a:t>25-11-2024</a:t>
            </a:fld>
            <a:endParaRPr lang="nl-NL"/>
          </a:p>
        </p:txBody>
      </p:sp>
      <p:sp>
        <p:nvSpPr>
          <p:cNvPr id="4" name="Tijdelijke aanduiding voor voettekst 3">
            <a:extLst>
              <a:ext uri="{FF2B5EF4-FFF2-40B4-BE49-F238E27FC236}">
                <a16:creationId xmlns:a16="http://schemas.microsoft.com/office/drawing/2014/main" id="{EEDDDC6C-85E6-4165-AEB7-5852DAF6036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0F9B8AF-A44C-4BF9-8A75-6D902B4EE647}"/>
              </a:ext>
            </a:extLst>
          </p:cNvPr>
          <p:cNvSpPr>
            <a:spLocks noGrp="1"/>
          </p:cNvSpPr>
          <p:nvPr>
            <p:ph type="sldNum" sz="quarter" idx="12"/>
          </p:nvPr>
        </p:nvSpPr>
        <p:spPr/>
        <p:txBody>
          <a:bodyPr/>
          <a:lstStyle/>
          <a:p>
            <a:fld id="{1879890F-32F4-42C9-B2AD-0012409F2734}" type="slidenum">
              <a:rPr lang="nl-NL" smtClean="0"/>
              <a:t>‹nr.›</a:t>
            </a:fld>
            <a:endParaRPr lang="nl-NL"/>
          </a:p>
        </p:txBody>
      </p:sp>
    </p:spTree>
    <p:extLst>
      <p:ext uri="{BB962C8B-B14F-4D97-AF65-F5344CB8AC3E}">
        <p14:creationId xmlns:p14="http://schemas.microsoft.com/office/powerpoint/2010/main" val="31101670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2E896F5-DF0C-4C74-90EA-937930D36E0F}"/>
              </a:ext>
            </a:extLst>
          </p:cNvPr>
          <p:cNvSpPr>
            <a:spLocks noGrp="1"/>
          </p:cNvSpPr>
          <p:nvPr>
            <p:ph type="dt" sz="half" idx="10"/>
          </p:nvPr>
        </p:nvSpPr>
        <p:spPr/>
        <p:txBody>
          <a:bodyPr/>
          <a:lstStyle/>
          <a:p>
            <a:fld id="{69C4A31A-84F0-4C3F-9F3B-77A4E1D7702D}" type="datetimeFigureOut">
              <a:rPr lang="nl-NL" smtClean="0"/>
              <a:t>25-11-2024</a:t>
            </a:fld>
            <a:endParaRPr lang="nl-NL"/>
          </a:p>
        </p:txBody>
      </p:sp>
      <p:sp>
        <p:nvSpPr>
          <p:cNvPr id="3" name="Tijdelijke aanduiding voor voettekst 2">
            <a:extLst>
              <a:ext uri="{FF2B5EF4-FFF2-40B4-BE49-F238E27FC236}">
                <a16:creationId xmlns:a16="http://schemas.microsoft.com/office/drawing/2014/main" id="{EC0A82B6-18E9-4B2C-82DC-CE43703ED31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25DF515-D7DE-4CAA-A3CD-EC54B6B128CD}"/>
              </a:ext>
            </a:extLst>
          </p:cNvPr>
          <p:cNvSpPr>
            <a:spLocks noGrp="1"/>
          </p:cNvSpPr>
          <p:nvPr>
            <p:ph type="sldNum" sz="quarter" idx="12"/>
          </p:nvPr>
        </p:nvSpPr>
        <p:spPr/>
        <p:txBody>
          <a:bodyPr/>
          <a:lstStyle/>
          <a:p>
            <a:fld id="{1879890F-32F4-42C9-B2AD-0012409F2734}" type="slidenum">
              <a:rPr lang="nl-NL" smtClean="0"/>
              <a:t>‹nr.›</a:t>
            </a:fld>
            <a:endParaRPr lang="nl-NL"/>
          </a:p>
        </p:txBody>
      </p:sp>
    </p:spTree>
    <p:extLst>
      <p:ext uri="{BB962C8B-B14F-4D97-AF65-F5344CB8AC3E}">
        <p14:creationId xmlns:p14="http://schemas.microsoft.com/office/powerpoint/2010/main" val="2627239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25-11-2024</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8A0A19-DAD4-47BB-B0A9-52A955564DC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1F6EEA5-C41E-4A63-9485-01E097652F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EEF9AB4-3DE9-4152-BB1B-5047FA38EB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AF29E4-638C-4E46-88A8-BFC336C266C7}"/>
              </a:ext>
            </a:extLst>
          </p:cNvPr>
          <p:cNvSpPr>
            <a:spLocks noGrp="1"/>
          </p:cNvSpPr>
          <p:nvPr>
            <p:ph type="dt" sz="half" idx="10"/>
          </p:nvPr>
        </p:nvSpPr>
        <p:spPr/>
        <p:txBody>
          <a:bodyPr/>
          <a:lstStyle/>
          <a:p>
            <a:fld id="{69C4A31A-84F0-4C3F-9F3B-77A4E1D7702D}" type="datetimeFigureOut">
              <a:rPr lang="nl-NL" smtClean="0"/>
              <a:t>25-11-2024</a:t>
            </a:fld>
            <a:endParaRPr lang="nl-NL"/>
          </a:p>
        </p:txBody>
      </p:sp>
      <p:sp>
        <p:nvSpPr>
          <p:cNvPr id="6" name="Tijdelijke aanduiding voor voettekst 5">
            <a:extLst>
              <a:ext uri="{FF2B5EF4-FFF2-40B4-BE49-F238E27FC236}">
                <a16:creationId xmlns:a16="http://schemas.microsoft.com/office/drawing/2014/main" id="{DA0C6485-5DA6-4FA3-8034-550B9FDB547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AF45281-7738-4B18-94AF-3161AD7EC578}"/>
              </a:ext>
            </a:extLst>
          </p:cNvPr>
          <p:cNvSpPr>
            <a:spLocks noGrp="1"/>
          </p:cNvSpPr>
          <p:nvPr>
            <p:ph type="sldNum" sz="quarter" idx="12"/>
          </p:nvPr>
        </p:nvSpPr>
        <p:spPr/>
        <p:txBody>
          <a:bodyPr/>
          <a:lstStyle/>
          <a:p>
            <a:fld id="{1879890F-32F4-42C9-B2AD-0012409F2734}" type="slidenum">
              <a:rPr lang="nl-NL" smtClean="0"/>
              <a:t>‹nr.›</a:t>
            </a:fld>
            <a:endParaRPr lang="nl-NL"/>
          </a:p>
        </p:txBody>
      </p:sp>
    </p:spTree>
    <p:extLst>
      <p:ext uri="{BB962C8B-B14F-4D97-AF65-F5344CB8AC3E}">
        <p14:creationId xmlns:p14="http://schemas.microsoft.com/office/powerpoint/2010/main" val="3337257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B72DE-6A91-4CE5-9FA8-5E33541F713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58FA7C7-8220-4F03-BC59-44A9201C74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5B1A1FE-6900-49D4-99AF-8A05270B4F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68FCA61-6109-4E71-B040-09694A4BA677}"/>
              </a:ext>
            </a:extLst>
          </p:cNvPr>
          <p:cNvSpPr>
            <a:spLocks noGrp="1"/>
          </p:cNvSpPr>
          <p:nvPr>
            <p:ph type="dt" sz="half" idx="10"/>
          </p:nvPr>
        </p:nvSpPr>
        <p:spPr/>
        <p:txBody>
          <a:bodyPr/>
          <a:lstStyle/>
          <a:p>
            <a:fld id="{69C4A31A-84F0-4C3F-9F3B-77A4E1D7702D}" type="datetimeFigureOut">
              <a:rPr lang="nl-NL" smtClean="0"/>
              <a:t>25-11-2024</a:t>
            </a:fld>
            <a:endParaRPr lang="nl-NL"/>
          </a:p>
        </p:txBody>
      </p:sp>
      <p:sp>
        <p:nvSpPr>
          <p:cNvPr id="6" name="Tijdelijke aanduiding voor voettekst 5">
            <a:extLst>
              <a:ext uri="{FF2B5EF4-FFF2-40B4-BE49-F238E27FC236}">
                <a16:creationId xmlns:a16="http://schemas.microsoft.com/office/drawing/2014/main" id="{81584A8C-43FE-419B-9F70-2B99232A0A0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3F1666F-364E-496C-8A04-9F6F95D2C517}"/>
              </a:ext>
            </a:extLst>
          </p:cNvPr>
          <p:cNvSpPr>
            <a:spLocks noGrp="1"/>
          </p:cNvSpPr>
          <p:nvPr>
            <p:ph type="sldNum" sz="quarter" idx="12"/>
          </p:nvPr>
        </p:nvSpPr>
        <p:spPr/>
        <p:txBody>
          <a:bodyPr/>
          <a:lstStyle/>
          <a:p>
            <a:fld id="{1879890F-32F4-42C9-B2AD-0012409F2734}" type="slidenum">
              <a:rPr lang="nl-NL" smtClean="0"/>
              <a:t>‹nr.›</a:t>
            </a:fld>
            <a:endParaRPr lang="nl-NL"/>
          </a:p>
        </p:txBody>
      </p:sp>
    </p:spTree>
    <p:extLst>
      <p:ext uri="{BB962C8B-B14F-4D97-AF65-F5344CB8AC3E}">
        <p14:creationId xmlns:p14="http://schemas.microsoft.com/office/powerpoint/2010/main" val="891227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A960C2-3C45-41B9-BF02-E3480F56362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4174839-F812-47B1-A945-4D5F1C133CD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0620DDC-0DAF-4B4A-9DBE-16784BE80168}"/>
              </a:ext>
            </a:extLst>
          </p:cNvPr>
          <p:cNvSpPr>
            <a:spLocks noGrp="1"/>
          </p:cNvSpPr>
          <p:nvPr>
            <p:ph type="dt" sz="half" idx="10"/>
          </p:nvPr>
        </p:nvSpPr>
        <p:spPr/>
        <p:txBody>
          <a:bodyPr/>
          <a:lstStyle/>
          <a:p>
            <a:fld id="{69C4A31A-84F0-4C3F-9F3B-77A4E1D7702D}" type="datetimeFigureOut">
              <a:rPr lang="nl-NL" smtClean="0"/>
              <a:t>25-11-2024</a:t>
            </a:fld>
            <a:endParaRPr lang="nl-NL"/>
          </a:p>
        </p:txBody>
      </p:sp>
      <p:sp>
        <p:nvSpPr>
          <p:cNvPr id="5" name="Tijdelijke aanduiding voor voettekst 4">
            <a:extLst>
              <a:ext uri="{FF2B5EF4-FFF2-40B4-BE49-F238E27FC236}">
                <a16:creationId xmlns:a16="http://schemas.microsoft.com/office/drawing/2014/main" id="{7DF968E0-BBF4-4D0B-910F-F637B0CEC3C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2C671BB-97C3-4D90-8266-5A8424339EB4}"/>
              </a:ext>
            </a:extLst>
          </p:cNvPr>
          <p:cNvSpPr>
            <a:spLocks noGrp="1"/>
          </p:cNvSpPr>
          <p:nvPr>
            <p:ph type="sldNum" sz="quarter" idx="12"/>
          </p:nvPr>
        </p:nvSpPr>
        <p:spPr/>
        <p:txBody>
          <a:bodyPr/>
          <a:lstStyle/>
          <a:p>
            <a:fld id="{1879890F-32F4-42C9-B2AD-0012409F2734}" type="slidenum">
              <a:rPr lang="nl-NL" smtClean="0"/>
              <a:t>‹nr.›</a:t>
            </a:fld>
            <a:endParaRPr lang="nl-NL"/>
          </a:p>
        </p:txBody>
      </p:sp>
    </p:spTree>
    <p:extLst>
      <p:ext uri="{BB962C8B-B14F-4D97-AF65-F5344CB8AC3E}">
        <p14:creationId xmlns:p14="http://schemas.microsoft.com/office/powerpoint/2010/main" val="34126164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8050652-66A7-4C79-BD6D-09B0A71E138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49BCBDA-839B-412E-8C2F-105EE2B8C31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BB44203-23A4-4BD3-B40F-CEDB8FE2BFE5}"/>
              </a:ext>
            </a:extLst>
          </p:cNvPr>
          <p:cNvSpPr>
            <a:spLocks noGrp="1"/>
          </p:cNvSpPr>
          <p:nvPr>
            <p:ph type="dt" sz="half" idx="10"/>
          </p:nvPr>
        </p:nvSpPr>
        <p:spPr/>
        <p:txBody>
          <a:bodyPr/>
          <a:lstStyle/>
          <a:p>
            <a:fld id="{69C4A31A-84F0-4C3F-9F3B-77A4E1D7702D}" type="datetimeFigureOut">
              <a:rPr lang="nl-NL" smtClean="0"/>
              <a:t>25-11-2024</a:t>
            </a:fld>
            <a:endParaRPr lang="nl-NL"/>
          </a:p>
        </p:txBody>
      </p:sp>
      <p:sp>
        <p:nvSpPr>
          <p:cNvPr id="5" name="Tijdelijke aanduiding voor voettekst 4">
            <a:extLst>
              <a:ext uri="{FF2B5EF4-FFF2-40B4-BE49-F238E27FC236}">
                <a16:creationId xmlns:a16="http://schemas.microsoft.com/office/drawing/2014/main" id="{CF6341F1-9F20-4800-8F12-AE65B5CE59D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3A3661A-D1AA-4306-8FFE-8459EF5F4A14}"/>
              </a:ext>
            </a:extLst>
          </p:cNvPr>
          <p:cNvSpPr>
            <a:spLocks noGrp="1"/>
          </p:cNvSpPr>
          <p:nvPr>
            <p:ph type="sldNum" sz="quarter" idx="12"/>
          </p:nvPr>
        </p:nvSpPr>
        <p:spPr/>
        <p:txBody>
          <a:bodyPr/>
          <a:lstStyle/>
          <a:p>
            <a:fld id="{1879890F-32F4-42C9-B2AD-0012409F2734}" type="slidenum">
              <a:rPr lang="nl-NL" smtClean="0"/>
              <a:t>‹nr.›</a:t>
            </a:fld>
            <a:endParaRPr lang="nl-NL"/>
          </a:p>
        </p:txBody>
      </p:sp>
    </p:spTree>
    <p:extLst>
      <p:ext uri="{BB962C8B-B14F-4D97-AF65-F5344CB8AC3E}">
        <p14:creationId xmlns:p14="http://schemas.microsoft.com/office/powerpoint/2010/main" val="183306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25-11-2024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25-11-2024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25-11-2024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25-11-2024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25-11-2024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25-11-2024</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25-11-2024</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25167594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DE0638C-48A2-4EF1-B281-5A8C068E9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DC86FBF-4C70-45B1-9CC9-5D70853F77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9582286-4AB1-4009-95F9-82B22EC681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4A31A-84F0-4C3F-9F3B-77A4E1D7702D}" type="datetimeFigureOut">
              <a:rPr lang="nl-NL" smtClean="0"/>
              <a:t>25-11-2024</a:t>
            </a:fld>
            <a:endParaRPr lang="nl-NL"/>
          </a:p>
        </p:txBody>
      </p:sp>
      <p:sp>
        <p:nvSpPr>
          <p:cNvPr id="5" name="Tijdelijke aanduiding voor voettekst 4">
            <a:extLst>
              <a:ext uri="{FF2B5EF4-FFF2-40B4-BE49-F238E27FC236}">
                <a16:creationId xmlns:a16="http://schemas.microsoft.com/office/drawing/2014/main" id="{F51BE7B1-94CC-464B-BB1F-FF50D36EDC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26C6339-627B-4D25-86F9-195760AABC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9890F-32F4-42C9-B2AD-0012409F2734}" type="slidenum">
              <a:rPr lang="nl-NL" smtClean="0"/>
              <a:t>‹nr.›</a:t>
            </a:fld>
            <a:endParaRPr lang="nl-NL"/>
          </a:p>
        </p:txBody>
      </p:sp>
    </p:spTree>
    <p:extLst>
      <p:ext uri="{BB962C8B-B14F-4D97-AF65-F5344CB8AC3E}">
        <p14:creationId xmlns:p14="http://schemas.microsoft.com/office/powerpoint/2010/main" val="208329774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rijwilligerswerk.nl/themas/vrijwilligersbeleid-management/begeleiden/default.aspx" TargetMode="External"/><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hyperlink" Target="https://vrijwilligerswerk.nl/PageByID.aspx?sectionID=184432&amp;contentPageID=1313867" TargetMode="External"/><Relationship Id="rId2" Type="http://schemas.openxmlformats.org/officeDocument/2006/relationships/hyperlink" Target="https://vrijwilligerswerk.nl/PageByID.aspx?sectionID=184432&amp;contentPageID=1313868" TargetMode="External"/><Relationship Id="rId1" Type="http://schemas.openxmlformats.org/officeDocument/2006/relationships/slideLayout" Target="../slideLayouts/slideLayout38.xml"/><Relationship Id="rId4" Type="http://schemas.openxmlformats.org/officeDocument/2006/relationships/hyperlink" Target="https://vrijwilligerswerk.nl/PageByID.aspx?sectionID=184432&amp;contentPageID=1313866"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hyperlink" Target="https://jso.nl/onze-opdrachten/samenwerken_aan_gebiedsinrichting/" TargetMode="Externa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movisie.nl/sites/movisie.nl/files/publication-attachment/Groene-vingers-in-de-buurt%20%5BMOV-13320328-1.0%5D.pdf" TargetMode="Externa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a:extLst>
              <a:ext uri="{FF2B5EF4-FFF2-40B4-BE49-F238E27FC236}">
                <a16:creationId xmlns:a16="http://schemas.microsoft.com/office/drawing/2014/main" id="{14E73B20-0538-4583-99A5-6DBBBDB452F7}"/>
              </a:ext>
            </a:extLst>
          </p:cNvPr>
          <p:cNvSpPr>
            <a:spLocks noGrp="1"/>
          </p:cNvSpPr>
          <p:nvPr>
            <p:ph type="ctrTitle"/>
          </p:nvPr>
        </p:nvSpPr>
        <p:spPr>
          <a:xfrm>
            <a:off x="371476" y="4658742"/>
            <a:ext cx="8676000" cy="827658"/>
          </a:xfrm>
        </p:spPr>
        <p:txBody>
          <a:bodyPr/>
          <a:lstStyle/>
          <a:p>
            <a:r>
              <a:rPr lang="nl-NL" dirty="0"/>
              <a:t>Stad en wijk</a:t>
            </a:r>
          </a:p>
        </p:txBody>
      </p:sp>
      <p:sp>
        <p:nvSpPr>
          <p:cNvPr id="3" name="Tijdelijke aanduiding voor dianummer 2">
            <a:extLst>
              <a:ext uri="{FF2B5EF4-FFF2-40B4-BE49-F238E27FC236}">
                <a16:creationId xmlns:a16="http://schemas.microsoft.com/office/drawing/2014/main" id="{462B565B-3B96-47E8-B899-A4AF9A328060}"/>
              </a:ext>
            </a:extLst>
          </p:cNvPr>
          <p:cNvSpPr>
            <a:spLocks noGrp="1"/>
          </p:cNvSpPr>
          <p:nvPr>
            <p:ph type="sldNum" sz="quarter" idx="12"/>
          </p:nvPr>
        </p:nvSpPr>
        <p:spPr>
          <a:xfrm>
            <a:off x="370800" y="7020000"/>
            <a:ext cx="311944" cy="216000"/>
          </a:xfrm>
        </p:spPr>
        <p:txBody>
          <a:bodyPr/>
          <a:lstStyle/>
          <a:p>
            <a:fld id="{45B76B8B-DE07-48A4-9913-B57A52F2F853}" type="slidenum">
              <a:rPr lang="nl-NL" smtClean="0"/>
              <a:pPr/>
              <a:t>1</a:t>
            </a:fld>
            <a:endParaRPr lang="nl-NL" dirty="0"/>
          </a:p>
        </p:txBody>
      </p:sp>
      <p:sp>
        <p:nvSpPr>
          <p:cNvPr id="4" name="Tijdelijke aanduiding voor voettekst 3">
            <a:extLst>
              <a:ext uri="{FF2B5EF4-FFF2-40B4-BE49-F238E27FC236}">
                <a16:creationId xmlns:a16="http://schemas.microsoft.com/office/drawing/2014/main" id="{9A4FB39F-A18D-4FB1-9DD9-B7144CB8F611}"/>
              </a:ext>
            </a:extLst>
          </p:cNvPr>
          <p:cNvSpPr>
            <a:spLocks noGrp="1"/>
          </p:cNvSpPr>
          <p:nvPr>
            <p:ph type="ftr" sz="quarter" idx="11"/>
          </p:nvPr>
        </p:nvSpPr>
        <p:spPr>
          <a:xfrm>
            <a:off x="526772" y="5486400"/>
            <a:ext cx="5213628" cy="666615"/>
          </a:xfrm>
        </p:spPr>
        <p:txBody>
          <a:bodyPr/>
          <a:lstStyle/>
          <a:p>
            <a:r>
              <a:rPr lang="nl-NL" sz="1800" b="1" dirty="0">
                <a:solidFill>
                  <a:schemeClr val="bg1"/>
                </a:solidFill>
              </a:rPr>
              <a:t>Periode 2 leerjaar 2, les van 25-11</a:t>
            </a:r>
          </a:p>
        </p:txBody>
      </p:sp>
    </p:spTree>
    <p:extLst>
      <p:ext uri="{BB962C8B-B14F-4D97-AF65-F5344CB8AC3E}">
        <p14:creationId xmlns:p14="http://schemas.microsoft.com/office/powerpoint/2010/main" val="3060570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5A8B6586-4315-F68F-A802-AC3110151D06}"/>
              </a:ext>
            </a:extLst>
          </p:cNvPr>
          <p:cNvSpPr txBox="1"/>
          <p:nvPr/>
        </p:nvSpPr>
        <p:spPr>
          <a:xfrm>
            <a:off x="545733" y="3168187"/>
            <a:ext cx="10968428" cy="2424831"/>
          </a:xfrm>
          <a:prstGeom prst="rect">
            <a:avLst/>
          </a:prstGeom>
          <a:noFill/>
        </p:spPr>
        <p:txBody>
          <a:bodyPr wrap="square">
            <a:spAutoFit/>
          </a:bodyPr>
          <a:lstStyle/>
          <a:p>
            <a:pPr marL="0" marR="0" lvl="0" indent="0" algn="l" defTabSz="914400" rtl="0" eaLnBrk="1" fontAlgn="auto" latinLnBrk="0" hangingPunct="1">
              <a:lnSpc>
                <a:spcPct val="107000"/>
              </a:lnSpc>
              <a:spcBef>
                <a:spcPts val="1200"/>
              </a:spcBef>
              <a:spcAft>
                <a:spcPts val="0"/>
              </a:spcAft>
              <a:buClrTx/>
              <a:buSzTx/>
              <a:buFontTx/>
              <a:buNone/>
              <a:tabLst/>
              <a:defRPr/>
            </a:pPr>
            <a:r>
              <a:rPr kumimoji="0" lang="nl-NL" sz="4000" b="1" i="0" u="none" strike="noStrike" kern="0" cap="none" spc="0" normalizeH="0" baseline="0" noProof="0" dirty="0">
                <a:ln>
                  <a:noFill/>
                </a:ln>
                <a:solidFill>
                  <a:srgbClr val="2F5496"/>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Managen van motivatie</a:t>
            </a:r>
            <a:endParaRPr kumimoji="0" lang="nl-NL" sz="2800" b="1" i="0" u="none" strike="noStrike" kern="0" cap="none" spc="0" normalizeH="0" baseline="0" noProof="0" dirty="0">
              <a:ln>
                <a:noFill/>
              </a:ln>
              <a:solidFill>
                <a:srgbClr val="2F5496"/>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1800" b="0" i="0" u="none" strike="noStrike" kern="1200" cap="none" spc="75" normalizeH="0" baseline="0" noProof="0" dirty="0">
                <a:ln>
                  <a:noFill/>
                </a:ln>
                <a:solidFill>
                  <a:srgbClr val="5A5A5A"/>
                </a:solidFill>
                <a:effectLst/>
                <a:uLnTx/>
                <a:uFillTx/>
                <a:latin typeface="Calibri" panose="020F0502020204030204" pitchFamily="34" charset="0"/>
                <a:ea typeface="Times New Roman" panose="02020603050405020304" pitchFamily="18" charset="0"/>
                <a:cs typeface="Times New Roman" panose="02020603050405020304" pitchFamily="18" charset="0"/>
              </a:rPr>
              <a:t>Bron = </a:t>
            </a:r>
            <a:r>
              <a:rPr kumimoji="0" lang="nl-NL" sz="1800" b="0" i="0" u="none" strike="noStrike" kern="1200" cap="none" spc="75" normalizeH="0" baseline="0" noProof="0" dirty="0">
                <a:ln>
                  <a:noFill/>
                </a:ln>
                <a:solidFill>
                  <a:srgbClr val="5A5A5A"/>
                </a:solidFill>
                <a:effectLst/>
                <a:uLnTx/>
                <a:uFillTx/>
                <a:latin typeface="Calibri" panose="020F0502020204030204" pitchFamily="34" charset="0"/>
                <a:ea typeface="Times New Roman" panose="02020603050405020304" pitchFamily="18" charset="0"/>
                <a:cs typeface="Times New Roman" panose="02020603050405020304" pitchFamily="18" charset="0"/>
                <a:hlinkClick r:id="rId3"/>
              </a:rPr>
              <a:t>https://vrijwilligerswerk.nl/themas/vrijwilligersbeleid-management/begeleiden/default.aspx</a:t>
            </a:r>
            <a:r>
              <a:rPr kumimoji="0" lang="nl-NL" sz="1800" b="0" i="0" u="none" strike="noStrike" kern="1200" cap="none" spc="75" normalizeH="0" baseline="0" noProof="0" dirty="0">
                <a:ln>
                  <a:noFill/>
                </a:ln>
                <a:solidFill>
                  <a:srgbClr val="5A5A5A"/>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Het managen van al die vrijwilligers met hun eigen behoeften en motivaties is eigenlijk een ondoenlijke klus. Gelukkig zijn er groepen vrijwilligers te onderscheiden die op ongeveer gelijke wijze gemotiveerd zijn. Je kunt daar op inspelen.</a:t>
            </a:r>
            <a:endParaRPr kumimoji="0" lang="nl-N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Ovaal 1">
            <a:extLst>
              <a:ext uri="{FF2B5EF4-FFF2-40B4-BE49-F238E27FC236}">
                <a16:creationId xmlns:a16="http://schemas.microsoft.com/office/drawing/2014/main" id="{351A01CE-AB67-23C8-2FCC-070479353A55}"/>
              </a:ext>
            </a:extLst>
          </p:cNvPr>
          <p:cNvSpPr/>
          <p:nvPr/>
        </p:nvSpPr>
        <p:spPr>
          <a:xfrm rot="20733715">
            <a:off x="781390" y="533772"/>
            <a:ext cx="3104176" cy="228348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prstClr val="white"/>
                </a:solidFill>
                <a:effectLst/>
                <a:uLnTx/>
                <a:uFillTx/>
                <a:latin typeface="Calibri" panose="020F0502020204030204"/>
                <a:ea typeface="+mn-ea"/>
                <a:cs typeface="+mn-cs"/>
              </a:rPr>
              <a:t>3. De dagelijkse praktijk:</a:t>
            </a:r>
          </a:p>
        </p:txBody>
      </p:sp>
    </p:spTree>
    <p:extLst>
      <p:ext uri="{BB962C8B-B14F-4D97-AF65-F5344CB8AC3E}">
        <p14:creationId xmlns:p14="http://schemas.microsoft.com/office/powerpoint/2010/main" val="3717808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1422DFA0-81CC-9F00-E473-371C58F9BF06}"/>
              </a:ext>
            </a:extLst>
          </p:cNvPr>
          <p:cNvSpPr txBox="1"/>
          <p:nvPr/>
        </p:nvSpPr>
        <p:spPr>
          <a:xfrm>
            <a:off x="948038" y="901849"/>
            <a:ext cx="9908647" cy="532453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Je neemt de mate en aard van motivatie als uitgangspunt.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4472C4"/>
                </a:solidFill>
                <a:effectLst/>
                <a:uLnTx/>
                <a:uFillTx/>
                <a:latin typeface="Calibri" panose="020F0502020204030204"/>
                <a:ea typeface="+mn-ea"/>
                <a:cs typeface="+mn-cs"/>
              </a:rPr>
              <a:t>Zo zijn er gebonden, geboeide en geleide vrijwilligers.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4472C4"/>
                </a:solidFill>
                <a:effectLst/>
                <a:uLnTx/>
                <a:uFillTx/>
                <a:latin typeface="Calibri" panose="020F0502020204030204"/>
                <a:ea typeface="+mn-ea"/>
                <a:cs typeface="+mn-cs"/>
              </a:rPr>
              <a:t>Gebonden vrijwilligers </a:t>
            </a: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zijn de vast trouwe vrijwilligers die zich regelmatig, voor een stevig aantal uren en voor langere tijd inzetten. Je kunt op ze rekenen. Ze weten vaak precies wat er gedaan moet worden en hebben vooral een sparringpartner nodig die bevestigende feedback geeft.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4472C4"/>
                </a:solidFill>
                <a:effectLst/>
                <a:uLnTx/>
                <a:uFillTx/>
                <a:latin typeface="Calibri" panose="020F0502020204030204"/>
                <a:ea typeface="+mn-ea"/>
                <a:cs typeface="+mn-cs"/>
              </a:rPr>
              <a:t>Geboeide vrijwilligers </a:t>
            </a: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hebben steeds op nieuw prikkels nodig om weer gemotiveerd te worden. In deze groep komen drie varianten voor: </a:t>
            </a:r>
            <a:r>
              <a:rPr kumimoji="0" lang="nl-NL" sz="2000" b="0" i="0" u="none" strike="noStrike" kern="1200" cap="none" spc="0" normalizeH="0" baseline="0" noProof="0" dirty="0">
                <a:ln>
                  <a:noFill/>
                </a:ln>
                <a:solidFill>
                  <a:srgbClr val="4472C4"/>
                </a:solidFill>
                <a:effectLst/>
                <a:uLnTx/>
                <a:uFillTx/>
                <a:latin typeface="Calibri" panose="020F0502020204030204"/>
                <a:ea typeface="+mn-ea"/>
                <a:cs typeface="+mn-cs"/>
              </a:rPr>
              <a:t>de eenmalige, de tijdelijke en de af-en-toe vrijwilliger. </a:t>
            </a: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Geboeide vrijwilligers hebben behoefte aan een faciliterende begeleider die de randvoorwaarden regelt en hen steeds opnieuw prikkelt.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Tenslotte is er nog de </a:t>
            </a:r>
            <a:r>
              <a:rPr kumimoji="0" lang="nl-NL" sz="2000" b="1" i="0" u="none" strike="noStrike" kern="1200" cap="none" spc="0" normalizeH="0" baseline="0" noProof="0" dirty="0">
                <a:ln>
                  <a:noFill/>
                </a:ln>
                <a:solidFill>
                  <a:srgbClr val="4472C4"/>
                </a:solidFill>
                <a:effectLst/>
                <a:uLnTx/>
                <a:uFillTx/>
                <a:latin typeface="Calibri" panose="020F0502020204030204"/>
                <a:ea typeface="+mn-ea"/>
                <a:cs typeface="+mn-cs"/>
              </a:rPr>
              <a:t>geleide vrijwilliger, </a:t>
            </a: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mensen die al dan niet gedwongen naar het vrijwilligerswerk worden </a:t>
            </a:r>
            <a:r>
              <a:rPr kumimoji="0" lang="nl-NL" sz="2000" b="0" i="0" u="none" strike="noStrike" kern="1200" cap="none" spc="0" normalizeH="0" baseline="0" noProof="0" dirty="0" err="1">
                <a:ln>
                  <a:noFill/>
                </a:ln>
                <a:solidFill>
                  <a:prstClr val="black"/>
                </a:solidFill>
                <a:effectLst/>
                <a:uLnTx/>
                <a:uFillTx/>
                <a:latin typeface="Calibri" panose="020F0502020204030204"/>
                <a:ea typeface="+mn-ea"/>
                <a:cs typeface="+mn-cs"/>
              </a:rPr>
              <a:t>toegeleid</a:t>
            </a: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 Ze  hebben geen intrinsieke motivatie om vrijwilligerswerk te doen en hebben in eerste instantie vooral een </a:t>
            </a:r>
            <a:r>
              <a:rPr kumimoji="0" lang="nl-NL" sz="2000" b="0" i="0" u="none" strike="noStrike" kern="1200" cap="none" spc="0" normalizeH="0" baseline="0" noProof="0" dirty="0" err="1">
                <a:ln>
                  <a:noFill/>
                </a:ln>
                <a:solidFill>
                  <a:prstClr val="black"/>
                </a:solidFill>
                <a:effectLst/>
                <a:uLnTx/>
                <a:uFillTx/>
                <a:latin typeface="Calibri" panose="020F0502020204030204"/>
                <a:ea typeface="+mn-ea"/>
                <a:cs typeface="+mn-cs"/>
              </a:rPr>
              <a:t>aanstuurder</a:t>
            </a: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 nodig die duidelijke instructies geeft.</a:t>
            </a:r>
          </a:p>
        </p:txBody>
      </p:sp>
    </p:spTree>
    <p:extLst>
      <p:ext uri="{BB962C8B-B14F-4D97-AF65-F5344CB8AC3E}">
        <p14:creationId xmlns:p14="http://schemas.microsoft.com/office/powerpoint/2010/main" val="2977334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E6F573B6-33FC-C586-AF58-A2D609DD01B7}"/>
              </a:ext>
            </a:extLst>
          </p:cNvPr>
          <p:cNvSpPr>
            <a:spLocks noGrp="1"/>
          </p:cNvSpPr>
          <p:nvPr>
            <p:ph type="subTitle" idx="1"/>
          </p:nvPr>
        </p:nvSpPr>
        <p:spPr>
          <a:xfrm>
            <a:off x="1524000" y="2316163"/>
            <a:ext cx="9144000" cy="1655762"/>
          </a:xfrm>
        </p:spPr>
        <p:txBody>
          <a:bodyPr>
            <a:normAutofit/>
          </a:bodyPr>
          <a:lstStyle/>
          <a:p>
            <a:r>
              <a:rPr lang="nl-NL" sz="3200" dirty="0"/>
              <a:t>Hoe herken je dit in je stage of </a:t>
            </a:r>
          </a:p>
          <a:p>
            <a:r>
              <a:rPr lang="nl-NL" sz="3200" dirty="0"/>
              <a:t>je eigen vrijwilligerswerk? </a:t>
            </a:r>
          </a:p>
        </p:txBody>
      </p:sp>
    </p:spTree>
    <p:extLst>
      <p:ext uri="{BB962C8B-B14F-4D97-AF65-F5344CB8AC3E}">
        <p14:creationId xmlns:p14="http://schemas.microsoft.com/office/powerpoint/2010/main" val="2236687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ep 4">
            <a:extLst>
              <a:ext uri="{FF2B5EF4-FFF2-40B4-BE49-F238E27FC236}">
                <a16:creationId xmlns:a16="http://schemas.microsoft.com/office/drawing/2014/main" id="{CF34B41A-8FF6-4FC4-8A6A-44FCA08AE182}"/>
              </a:ext>
            </a:extLst>
          </p:cNvPr>
          <p:cNvGrpSpPr/>
          <p:nvPr/>
        </p:nvGrpSpPr>
        <p:grpSpPr>
          <a:xfrm>
            <a:off x="919821" y="735626"/>
            <a:ext cx="1858961" cy="1595797"/>
            <a:chOff x="5919811" y="1196848"/>
            <a:chExt cx="1858961" cy="1595797"/>
          </a:xfrm>
          <a:solidFill>
            <a:schemeClr val="accent6"/>
          </a:solidFill>
        </p:grpSpPr>
        <p:sp>
          <p:nvSpPr>
            <p:cNvPr id="9" name="Rechthoek: afgeronde hoeken 8">
              <a:extLst>
                <a:ext uri="{FF2B5EF4-FFF2-40B4-BE49-F238E27FC236}">
                  <a16:creationId xmlns:a16="http://schemas.microsoft.com/office/drawing/2014/main" id="{4FEE46BF-0793-4399-B6A0-0E1846E0ED49}"/>
                </a:ext>
              </a:extLst>
            </p:cNvPr>
            <p:cNvSpPr/>
            <p:nvPr/>
          </p:nvSpPr>
          <p:spPr>
            <a:xfrm>
              <a:off x="5919811" y="1196848"/>
              <a:ext cx="1858961" cy="159579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hthoek: afgeronde hoeken 10">
              <a:extLst>
                <a:ext uri="{FF2B5EF4-FFF2-40B4-BE49-F238E27FC236}">
                  <a16:creationId xmlns:a16="http://schemas.microsoft.com/office/drawing/2014/main" id="{9CD83B70-1ADD-4DAD-9603-935431C5CC42}"/>
                </a:ext>
              </a:extLst>
            </p:cNvPr>
            <p:cNvSpPr txBox="1"/>
            <p:nvPr/>
          </p:nvSpPr>
          <p:spPr>
            <a:xfrm>
              <a:off x="5997711" y="1274748"/>
              <a:ext cx="1703161" cy="14399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nl-NL" sz="2600" b="0" i="0" u="none" strike="noStrike" kern="1200" cap="none" spc="0" normalizeH="0" baseline="0" noProof="0" dirty="0">
                  <a:ln>
                    <a:noFill/>
                  </a:ln>
                  <a:solidFill>
                    <a:prstClr val="white"/>
                  </a:solidFill>
                  <a:effectLst/>
                  <a:uLnTx/>
                  <a:uFillTx/>
                  <a:latin typeface="Calibri" panose="020F0502020204030204"/>
                  <a:ea typeface="+mn-ea"/>
                  <a:cs typeface="+mn-cs"/>
                </a:rPr>
                <a:t>Begeleiden en binden </a:t>
              </a:r>
            </a:p>
          </p:txBody>
        </p:sp>
      </p:grpSp>
      <p:sp>
        <p:nvSpPr>
          <p:cNvPr id="17" name="Tekstvak 16">
            <a:extLst>
              <a:ext uri="{FF2B5EF4-FFF2-40B4-BE49-F238E27FC236}">
                <a16:creationId xmlns:a16="http://schemas.microsoft.com/office/drawing/2014/main" id="{BF454A3A-F338-4179-AEE8-8E8E02FE8ACF}"/>
              </a:ext>
            </a:extLst>
          </p:cNvPr>
          <p:cNvSpPr txBox="1"/>
          <p:nvPr/>
        </p:nvSpPr>
        <p:spPr>
          <a:xfrm>
            <a:off x="2967581" y="735626"/>
            <a:ext cx="5633493"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prstClr val="black"/>
                </a:solidFill>
                <a:effectLst/>
                <a:uLnTx/>
                <a:uFillTx/>
                <a:latin typeface="Calibri" panose="020F0502020204030204"/>
                <a:ea typeface="+mn-ea"/>
                <a:cs typeface="+mn-cs"/>
              </a:rPr>
              <a:t>Belangrijk in de praktijk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prstClr val="black"/>
                </a:solidFill>
                <a:effectLst/>
                <a:uLnTx/>
                <a:uFillTx/>
                <a:latin typeface="Calibri" panose="020F0502020204030204"/>
                <a:ea typeface="+mn-ea"/>
                <a:cs typeface="+mn-cs"/>
              </a:rPr>
              <a:t>Motiveren van vrijwilligers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Afbeelding 17">
            <a:extLst>
              <a:ext uri="{FF2B5EF4-FFF2-40B4-BE49-F238E27FC236}">
                <a16:creationId xmlns:a16="http://schemas.microsoft.com/office/drawing/2014/main" id="{BBD46EE0-DC4E-4DE3-8651-AF8775487122}"/>
              </a:ext>
            </a:extLst>
          </p:cNvPr>
          <p:cNvPicPr>
            <a:picLocks noChangeAspect="1"/>
          </p:cNvPicPr>
          <p:nvPr/>
        </p:nvPicPr>
        <p:blipFill>
          <a:blip r:embed="rId2"/>
          <a:stretch>
            <a:fillRect/>
          </a:stretch>
        </p:blipFill>
        <p:spPr>
          <a:xfrm>
            <a:off x="3061100" y="2489952"/>
            <a:ext cx="5633493" cy="35110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78169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214647D-15F6-4FAC-8604-993D35441A15}"/>
              </a:ext>
            </a:extLst>
          </p:cNvPr>
          <p:cNvSpPr txBox="1"/>
          <p:nvPr/>
        </p:nvSpPr>
        <p:spPr>
          <a:xfrm>
            <a:off x="844410" y="2557803"/>
            <a:ext cx="10128390" cy="19295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Het managen van al die vrijwilligers met hun eigen behoeften en motivaties is eigenlijk een ondoenlijke klus. Gelukkig zijn er groepen vrijwilligers te onderscheiden die op ongeveer gelijke wijze gemotiveerd zijn. Je kunt daar op veel manieren op inspelen.</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Op Wiki staat een uitgebreid artikel.  </a:t>
            </a:r>
          </a:p>
        </p:txBody>
      </p:sp>
      <p:sp>
        <p:nvSpPr>
          <p:cNvPr id="5" name="Tekstvak 4">
            <a:extLst>
              <a:ext uri="{FF2B5EF4-FFF2-40B4-BE49-F238E27FC236}">
                <a16:creationId xmlns:a16="http://schemas.microsoft.com/office/drawing/2014/main" id="{6CF01AF5-9EF8-46D2-8A0E-BC402EB43C96}"/>
              </a:ext>
            </a:extLst>
          </p:cNvPr>
          <p:cNvSpPr txBox="1"/>
          <p:nvPr/>
        </p:nvSpPr>
        <p:spPr>
          <a:xfrm>
            <a:off x="844409" y="4919219"/>
            <a:ext cx="10575199"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Vragen om na te bespreken: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Welke van de twee manieren op pagina 1 spreekt je aan? Waarom?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Op pagina 2 staan hele praktische tips: wat zou ook wel bij je passen als je er bewust mee oefent?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Wat zou je zelf als vrijwilliger prettig vinden? </a:t>
            </a:r>
          </a:p>
        </p:txBody>
      </p:sp>
      <p:sp>
        <p:nvSpPr>
          <p:cNvPr id="8" name="Rechthoek: afgeronde hoeken 10">
            <a:extLst>
              <a:ext uri="{FF2B5EF4-FFF2-40B4-BE49-F238E27FC236}">
                <a16:creationId xmlns:a16="http://schemas.microsoft.com/office/drawing/2014/main" id="{013B1A5F-48FB-407D-A287-F771531FC627}"/>
              </a:ext>
            </a:extLst>
          </p:cNvPr>
          <p:cNvSpPr txBox="1"/>
          <p:nvPr/>
        </p:nvSpPr>
        <p:spPr>
          <a:xfrm>
            <a:off x="955146" y="685893"/>
            <a:ext cx="1703161" cy="1439997"/>
          </a:xfrm>
          <a:prstGeom prst="rect">
            <a:avLst/>
          </a:prstGeom>
          <a:solidFill>
            <a:schemeClr val="accent6"/>
          </a:solidFill>
          <a:ln>
            <a:solidFill>
              <a:schemeClr val="accent6"/>
            </a:solidFill>
          </a:ln>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nl-NL" sz="2600" b="0" i="0" u="none" strike="noStrike" kern="1200" cap="none" spc="0" normalizeH="0" baseline="0" noProof="0" dirty="0">
                <a:ln>
                  <a:noFill/>
                </a:ln>
                <a:solidFill>
                  <a:prstClr val="white"/>
                </a:solidFill>
                <a:effectLst/>
                <a:uLnTx/>
                <a:uFillTx/>
                <a:latin typeface="Calibri" panose="020F0502020204030204"/>
                <a:ea typeface="+mn-ea"/>
                <a:cs typeface="+mn-cs"/>
              </a:rPr>
              <a:t>Begeleiden en binden </a:t>
            </a:r>
          </a:p>
        </p:txBody>
      </p:sp>
      <p:sp>
        <p:nvSpPr>
          <p:cNvPr id="9" name="Tekstvak 8">
            <a:extLst>
              <a:ext uri="{FF2B5EF4-FFF2-40B4-BE49-F238E27FC236}">
                <a16:creationId xmlns:a16="http://schemas.microsoft.com/office/drawing/2014/main" id="{055F6332-1D84-4709-9C7D-11EAB931DD13}"/>
              </a:ext>
            </a:extLst>
          </p:cNvPr>
          <p:cNvSpPr txBox="1"/>
          <p:nvPr/>
        </p:nvSpPr>
        <p:spPr>
          <a:xfrm>
            <a:off x="3074891" y="813526"/>
            <a:ext cx="43334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Motiveren van vrijwilligers</a:t>
            </a:r>
          </a:p>
        </p:txBody>
      </p:sp>
    </p:spTree>
    <p:extLst>
      <p:ext uri="{BB962C8B-B14F-4D97-AF65-F5344CB8AC3E}">
        <p14:creationId xmlns:p14="http://schemas.microsoft.com/office/powerpoint/2010/main" val="315370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0CAD32-2B0F-B4E6-CA07-2E8F42FA8CB1}"/>
              </a:ext>
            </a:extLst>
          </p:cNvPr>
          <p:cNvSpPr>
            <a:spLocks noGrp="1"/>
          </p:cNvSpPr>
          <p:nvPr>
            <p:ph type="title"/>
          </p:nvPr>
        </p:nvSpPr>
        <p:spPr/>
        <p:txBody>
          <a:bodyPr/>
          <a:lstStyle/>
          <a:p>
            <a:r>
              <a:rPr lang="nl-NL" dirty="0"/>
              <a:t>Hoe motiveer je vrijwilligers </a:t>
            </a:r>
          </a:p>
        </p:txBody>
      </p:sp>
      <p:sp>
        <p:nvSpPr>
          <p:cNvPr id="4" name="Tekstvak 3">
            <a:extLst>
              <a:ext uri="{FF2B5EF4-FFF2-40B4-BE49-F238E27FC236}">
                <a16:creationId xmlns:a16="http://schemas.microsoft.com/office/drawing/2014/main" id="{75A169B1-912E-2482-1609-E7E0478D6419}"/>
              </a:ext>
            </a:extLst>
          </p:cNvPr>
          <p:cNvSpPr txBox="1"/>
          <p:nvPr/>
        </p:nvSpPr>
        <p:spPr>
          <a:xfrm>
            <a:off x="734291" y="2318814"/>
            <a:ext cx="10515600" cy="4148508"/>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1800" b="1" i="0" u="none" strike="noStrike" kern="100" cap="none" spc="0" normalizeH="0" baseline="0" noProof="0" dirty="0">
                <a:ln>
                  <a:noFill/>
                </a:ln>
                <a:solidFill>
                  <a:srgbClr val="70AD47"/>
                </a:solidFill>
                <a:effectLst/>
                <a:uLnTx/>
                <a:uFillTx/>
                <a:latin typeface="Calibri" panose="020F0502020204030204" pitchFamily="34" charset="0"/>
                <a:ea typeface="Calibri" panose="020F0502020204030204" pitchFamily="34" charset="0"/>
                <a:cs typeface="Times New Roman" panose="02020603050405020304" pitchFamily="18" charset="0"/>
              </a:rPr>
              <a:t>Gebonden vrijwilligers</a:t>
            </a:r>
            <a:r>
              <a:rPr kumimoji="0" lang="nl-NL" sz="1800" b="0" i="0" u="none" strike="noStrike" kern="100" cap="none" spc="0" normalizeH="0" baseline="0" noProof="0" dirty="0">
                <a:ln>
                  <a:noFill/>
                </a:ln>
                <a:solidFill>
                  <a:srgbClr val="70AD47"/>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nl-NL"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zin de vast trouwe vrijwilligers die zich regelmatig, voor een stevig aantal uren en voor langere tijd inzetten. Je kunt op ze rekenen. Ze weten vaak precies wat er gedaan moet worden.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 de groep van </a:t>
            </a:r>
            <a:r>
              <a:rPr kumimoji="0" lang="nl-NL" sz="1800" b="1" i="0" u="none" strike="noStrike" kern="100" cap="none" spc="0" normalizeH="0" baseline="0" noProof="0" dirty="0">
                <a:ln>
                  <a:noFill/>
                </a:ln>
                <a:solidFill>
                  <a:srgbClr val="70AD47"/>
                </a:solidFill>
                <a:effectLst/>
                <a:uLnTx/>
                <a:uFillTx/>
                <a:latin typeface="Calibri" panose="020F0502020204030204" pitchFamily="34" charset="0"/>
                <a:ea typeface="Calibri" panose="020F0502020204030204" pitchFamily="34" charset="0"/>
                <a:cs typeface="Times New Roman" panose="02020603050405020304" pitchFamily="18" charset="0"/>
              </a:rPr>
              <a:t>geboeide vrijwilligers </a:t>
            </a:r>
            <a:r>
              <a:rPr kumimoji="0" lang="nl-NL"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komen drie varianten voor: de eenmalige, de tijdelijke en de af-en-toe vrijwilliger. Geboeide vrijwilligers hebben behoefte aan een faciliterende begeleider die de randvoorwaarden regelt.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Tenslotte is er nog </a:t>
            </a:r>
            <a:r>
              <a:rPr kumimoji="0" lang="nl-NL" sz="1800" b="1" i="0" u="none" strike="noStrike" kern="100" cap="none" spc="0" normalizeH="0" baseline="0" noProof="0" dirty="0">
                <a:ln>
                  <a:noFill/>
                </a:ln>
                <a:solidFill>
                  <a:srgbClr val="70AD47"/>
                </a:solidFill>
                <a:effectLst/>
                <a:uLnTx/>
                <a:uFillTx/>
                <a:latin typeface="Calibri" panose="020F0502020204030204" pitchFamily="34" charset="0"/>
                <a:ea typeface="Calibri" panose="020F0502020204030204" pitchFamily="34" charset="0"/>
                <a:cs typeface="Times New Roman" panose="02020603050405020304" pitchFamily="18" charset="0"/>
              </a:rPr>
              <a:t>de geleide vrijwilliger,</a:t>
            </a:r>
            <a:r>
              <a:rPr kumimoji="0" lang="nl-NL" sz="1800" b="0" i="0" u="none" strike="noStrike" kern="100" cap="none" spc="0" normalizeH="0" baseline="0" noProof="0" dirty="0">
                <a:ln>
                  <a:noFill/>
                </a:ln>
                <a:solidFill>
                  <a:srgbClr val="70AD47"/>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nl-NL"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mensen die al dan niet gedwongen naar het vrijwilligerswerk worden </a:t>
            </a:r>
            <a:r>
              <a:rPr kumimoji="0" lang="nl-NL" sz="1800" b="0" i="0" u="none" strike="noStrike" kern="1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toegeleid</a:t>
            </a:r>
            <a:r>
              <a:rPr kumimoji="0" lang="nl-NL"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Ze  hebben geen intrinsieke motivatie om vrijwilligerswerk te doen.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1800" b="0" i="1"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Drie typen vrijwilligers en drie manieren om hen te motiveren; welke vorm past bij welk type? </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nl-NL" sz="1800" b="0" i="0" u="none" strike="noStrike" kern="100" cap="none" spc="0" normalizeH="0" baseline="0" noProof="0" dirty="0">
                <a:ln>
                  <a:noFill/>
                </a:ln>
                <a:solidFill>
                  <a:srgbClr val="70AD47"/>
                </a:solidFill>
                <a:effectLst/>
                <a:uLnTx/>
                <a:uFillTx/>
                <a:latin typeface="Calibri" panose="020F0502020204030204" pitchFamily="34" charset="0"/>
                <a:ea typeface="Calibri" panose="020F0502020204030204" pitchFamily="34" charset="0"/>
                <a:cs typeface="Times New Roman" panose="02020603050405020304" pitchFamily="18" charset="0"/>
              </a:rPr>
              <a:t>Zij hebben in eerste instantie vooral een </a:t>
            </a:r>
            <a:r>
              <a:rPr kumimoji="0" lang="nl-NL" sz="1800" b="0" i="0" u="none" strike="noStrike" kern="100" cap="none" spc="0" normalizeH="0" baseline="0" noProof="0" dirty="0" err="1">
                <a:ln>
                  <a:noFill/>
                </a:ln>
                <a:solidFill>
                  <a:srgbClr val="70AD47"/>
                </a:solidFill>
                <a:effectLst/>
                <a:uLnTx/>
                <a:uFillTx/>
                <a:latin typeface="Calibri" panose="020F0502020204030204" pitchFamily="34" charset="0"/>
                <a:ea typeface="Calibri" panose="020F0502020204030204" pitchFamily="34" charset="0"/>
                <a:cs typeface="Times New Roman" panose="02020603050405020304" pitchFamily="18" charset="0"/>
              </a:rPr>
              <a:t>aanstuurder</a:t>
            </a:r>
            <a:r>
              <a:rPr kumimoji="0" lang="nl-NL" sz="1800" b="0" i="0" u="none" strike="noStrike" kern="100" cap="none" spc="0" normalizeH="0" baseline="0" noProof="0" dirty="0">
                <a:ln>
                  <a:noFill/>
                </a:ln>
                <a:solidFill>
                  <a:srgbClr val="70AD47"/>
                </a:solidFill>
                <a:effectLst/>
                <a:uLnTx/>
                <a:uFillTx/>
                <a:latin typeface="Calibri" panose="020F0502020204030204" pitchFamily="34" charset="0"/>
                <a:ea typeface="Calibri" panose="020F0502020204030204" pitchFamily="34" charset="0"/>
                <a:cs typeface="Times New Roman" panose="02020603050405020304" pitchFamily="18" charset="0"/>
              </a:rPr>
              <a:t> nodig die duidelijke instructies geeft.</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nl-NL" sz="1800" b="0" i="0" u="none" strike="noStrike" kern="100" cap="none" spc="0" normalizeH="0" baseline="0" noProof="0" dirty="0">
                <a:ln>
                  <a:noFill/>
                </a:ln>
                <a:solidFill>
                  <a:srgbClr val="70AD47"/>
                </a:solidFill>
                <a:effectLst/>
                <a:uLnTx/>
                <a:uFillTx/>
                <a:latin typeface="Calibri" panose="020F0502020204030204" pitchFamily="34" charset="0"/>
                <a:ea typeface="Calibri" panose="020F0502020204030204" pitchFamily="34" charset="0"/>
                <a:cs typeface="Times New Roman" panose="02020603050405020304" pitchFamily="18" charset="0"/>
              </a:rPr>
              <a:t>Deze vrijwilligers hebben steeds op nieuw prikkels nodig om weer gemotiveerd te worden</a:t>
            </a: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kumimoji="0" lang="nl-NL" sz="1800" b="0" i="0" u="none" strike="noStrike" kern="100" cap="none" spc="0" normalizeH="0" baseline="0" noProof="0" dirty="0">
                <a:ln>
                  <a:noFill/>
                </a:ln>
                <a:solidFill>
                  <a:srgbClr val="70AD47"/>
                </a:solidFill>
                <a:effectLst/>
                <a:uLnTx/>
                <a:uFillTx/>
                <a:latin typeface="Calibri" panose="020F0502020204030204" pitchFamily="34" charset="0"/>
                <a:ea typeface="Calibri" panose="020F0502020204030204" pitchFamily="34" charset="0"/>
                <a:cs typeface="Times New Roman" panose="02020603050405020304" pitchFamily="18" charset="0"/>
              </a:rPr>
              <a:t>Ze hebben vooral een sparringpartner nodig die bevestigende feedback geeft.</a:t>
            </a:r>
          </a:p>
        </p:txBody>
      </p:sp>
      <p:sp>
        <p:nvSpPr>
          <p:cNvPr id="6" name="Tekstvak 5">
            <a:extLst>
              <a:ext uri="{FF2B5EF4-FFF2-40B4-BE49-F238E27FC236}">
                <a16:creationId xmlns:a16="http://schemas.microsoft.com/office/drawing/2014/main" id="{B74A0E52-8FF8-A3EB-0890-5FBA905840C4}"/>
              </a:ext>
            </a:extLst>
          </p:cNvPr>
          <p:cNvSpPr txBox="1"/>
          <p:nvPr/>
        </p:nvSpPr>
        <p:spPr>
          <a:xfrm>
            <a:off x="838200" y="1440259"/>
            <a:ext cx="3837709" cy="646331"/>
          </a:xfrm>
          <a:prstGeom prst="rect">
            <a:avLst/>
          </a:prstGeom>
          <a:solidFill>
            <a:schemeClr val="accent6"/>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De eerste manier neemt mate en aard van motivatie als uitgangspunt. </a:t>
            </a:r>
          </a:p>
        </p:txBody>
      </p:sp>
    </p:spTree>
    <p:extLst>
      <p:ext uri="{BB962C8B-B14F-4D97-AF65-F5344CB8AC3E}">
        <p14:creationId xmlns:p14="http://schemas.microsoft.com/office/powerpoint/2010/main" val="19370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5CC6D5-AB47-07D6-8D8B-2778F00B33AA}"/>
              </a:ext>
            </a:extLst>
          </p:cNvPr>
          <p:cNvSpPr>
            <a:spLocks noGrp="1"/>
          </p:cNvSpPr>
          <p:nvPr>
            <p:ph type="title"/>
          </p:nvPr>
        </p:nvSpPr>
        <p:spPr>
          <a:solidFill>
            <a:schemeClr val="accent6"/>
          </a:solidFill>
        </p:spPr>
        <p:txBody>
          <a:bodyPr>
            <a:normAutofit fontScale="90000"/>
          </a:bodyPr>
          <a:lstStyle/>
          <a:p>
            <a:r>
              <a:rPr lang="nl-NL" dirty="0">
                <a:solidFill>
                  <a:schemeClr val="bg1"/>
                </a:solidFill>
              </a:rPr>
              <a:t>Een tweede manier is om het door </a:t>
            </a:r>
            <a:r>
              <a:rPr lang="nl-NL" dirty="0" err="1">
                <a:solidFill>
                  <a:schemeClr val="bg1"/>
                </a:solidFill>
              </a:rPr>
              <a:t>Movisie</a:t>
            </a:r>
            <a:r>
              <a:rPr lang="nl-NL" dirty="0">
                <a:solidFill>
                  <a:schemeClr val="bg1"/>
                </a:solidFill>
              </a:rPr>
              <a:t> ontwikkelde vrijwilligerskwadrant te gebruiken. </a:t>
            </a:r>
          </a:p>
        </p:txBody>
      </p:sp>
      <p:sp>
        <p:nvSpPr>
          <p:cNvPr id="4" name="Tekstvak 3">
            <a:extLst>
              <a:ext uri="{FF2B5EF4-FFF2-40B4-BE49-F238E27FC236}">
                <a16:creationId xmlns:a16="http://schemas.microsoft.com/office/drawing/2014/main" id="{A3F5173F-5468-962B-C2A0-68410ABE4E83}"/>
              </a:ext>
            </a:extLst>
          </p:cNvPr>
          <p:cNvSpPr txBox="1"/>
          <p:nvPr/>
        </p:nvSpPr>
        <p:spPr>
          <a:xfrm>
            <a:off x="924791" y="1987448"/>
            <a:ext cx="10515600" cy="31393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Met het Vrijwilligerskwadrant kunt u achterhalen wat voor typen vrijwilligers u in huis hebt. Deze informatie kunt u vervolgens gebruiken bij het managen van de huidige vrijwilligers, bijvoorbeeld bij het vinden van werkzaamheden, functies of rollen die goed bij uw vrijwilligers passen. Het vrijwilligerskwadrant bestaat uit een toelichting (1 </a:t>
            </a: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doc</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een vragenlijst (2 </a:t>
            </a:r>
            <a:r>
              <a:rPr kumimoji="0" lang="nl-NL" sz="1800" b="1" i="0" u="none" strike="noStrike" kern="1200" cap="none" spc="0" normalizeH="0" baseline="0" noProof="0" dirty="0" err="1">
                <a:ln>
                  <a:noFill/>
                </a:ln>
                <a:solidFill>
                  <a:prstClr val="black"/>
                </a:solidFill>
                <a:effectLst/>
                <a:uLnTx/>
                <a:uFillTx/>
                <a:latin typeface="Calibri" panose="020F0502020204030204"/>
                <a:ea typeface="+mn-ea"/>
                <a:cs typeface="+mn-cs"/>
              </a:rPr>
              <a:t>doc</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en een checklist (3 </a:t>
            </a: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doc</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https://vrijwilligerswerk.nl/PageByID.aspx?sectionID=184432&amp;contentPageID=1313868</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https://vrijwilligerswerk.nl/PageByID.aspx?sectionID=184432&amp;contentPageID=1313867</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3. </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https://vrijwilligerswerk.nl/PageByID.aspx?sectionID=184432&amp;contentPageID=1313866</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145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7AF266-AB4F-B518-8F35-7B37F650BFA8}"/>
              </a:ext>
            </a:extLst>
          </p:cNvPr>
          <p:cNvSpPr>
            <a:spLocks noGrp="1"/>
          </p:cNvSpPr>
          <p:nvPr>
            <p:ph type="title"/>
          </p:nvPr>
        </p:nvSpPr>
        <p:spPr/>
        <p:txBody>
          <a:bodyPr/>
          <a:lstStyle/>
          <a:p>
            <a:r>
              <a:rPr lang="nl-NL" b="1" dirty="0">
                <a:solidFill>
                  <a:schemeClr val="accent6"/>
                </a:solidFill>
              </a:rPr>
              <a:t>Vrijwilligerskwadrant </a:t>
            </a:r>
          </a:p>
        </p:txBody>
      </p:sp>
      <p:pic>
        <p:nvPicPr>
          <p:cNvPr id="4" name="Afbeelding 3">
            <a:extLst>
              <a:ext uri="{FF2B5EF4-FFF2-40B4-BE49-F238E27FC236}">
                <a16:creationId xmlns:a16="http://schemas.microsoft.com/office/drawing/2014/main" id="{6A1F1E44-FFDE-90E5-A284-9DA8149EEF60}"/>
              </a:ext>
            </a:extLst>
          </p:cNvPr>
          <p:cNvPicPr>
            <a:picLocks noChangeAspect="1"/>
          </p:cNvPicPr>
          <p:nvPr/>
        </p:nvPicPr>
        <p:blipFill rotWithShape="1">
          <a:blip r:embed="rId2"/>
          <a:srcRect l="26896" t="37701" r="28362" b="23218"/>
          <a:stretch/>
        </p:blipFill>
        <p:spPr>
          <a:xfrm>
            <a:off x="669507" y="1371600"/>
            <a:ext cx="10865009" cy="5338302"/>
          </a:xfrm>
          <a:prstGeom prst="rect">
            <a:avLst/>
          </a:prstGeom>
        </p:spPr>
      </p:pic>
    </p:spTree>
    <p:extLst>
      <p:ext uri="{BB962C8B-B14F-4D97-AF65-F5344CB8AC3E}">
        <p14:creationId xmlns:p14="http://schemas.microsoft.com/office/powerpoint/2010/main" val="3511769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3">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25">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91AED1D-A526-1FF6-1DE8-748C958927B3}"/>
              </a:ext>
            </a:extLst>
          </p:cNvPr>
          <p:cNvSpPr>
            <a:spLocks noGrp="1"/>
          </p:cNvSpPr>
          <p:nvPr>
            <p:ph type="title"/>
          </p:nvPr>
        </p:nvSpPr>
        <p:spPr>
          <a:xfrm>
            <a:off x="804672" y="802955"/>
            <a:ext cx="4977976" cy="1454051"/>
          </a:xfrm>
        </p:spPr>
        <p:txBody>
          <a:bodyPr vert="horz" lIns="91440" tIns="45720" rIns="91440" bIns="45720" rtlCol="0" anchor="ctr">
            <a:normAutofit/>
          </a:bodyPr>
          <a:lstStyle/>
          <a:p>
            <a:r>
              <a:rPr lang="en-US" sz="2300" b="1" kern="1200" dirty="0">
                <a:solidFill>
                  <a:schemeClr val="accent6"/>
                </a:solidFill>
                <a:latin typeface="+mj-lt"/>
                <a:ea typeface="+mj-ea"/>
                <a:cs typeface="+mj-cs"/>
              </a:rPr>
              <a:t>Los van de </a:t>
            </a:r>
            <a:r>
              <a:rPr lang="en-US" sz="2300" b="1" kern="1200" dirty="0" err="1">
                <a:solidFill>
                  <a:schemeClr val="accent6"/>
                </a:solidFill>
                <a:latin typeface="+mj-lt"/>
                <a:ea typeface="+mj-ea"/>
                <a:cs typeface="+mj-cs"/>
              </a:rPr>
              <a:t>motivatie</a:t>
            </a:r>
            <a:r>
              <a:rPr lang="en-US" sz="2300" b="1" kern="1200" dirty="0">
                <a:solidFill>
                  <a:schemeClr val="accent6"/>
                </a:solidFill>
                <a:latin typeface="+mj-lt"/>
                <a:ea typeface="+mj-ea"/>
                <a:cs typeface="+mj-cs"/>
              </a:rPr>
              <a:t> </a:t>
            </a:r>
            <a:r>
              <a:rPr lang="en-US" sz="2300" b="1" kern="1200" dirty="0" err="1">
                <a:solidFill>
                  <a:schemeClr val="accent6"/>
                </a:solidFill>
                <a:latin typeface="+mj-lt"/>
                <a:ea typeface="+mj-ea"/>
                <a:cs typeface="+mj-cs"/>
              </a:rPr>
              <a:t>en</a:t>
            </a:r>
            <a:r>
              <a:rPr lang="en-US" sz="2300" b="1" kern="1200" dirty="0">
                <a:solidFill>
                  <a:schemeClr val="accent6"/>
                </a:solidFill>
                <a:latin typeface="+mj-lt"/>
                <a:ea typeface="+mj-ea"/>
                <a:cs typeface="+mj-cs"/>
              </a:rPr>
              <a:t> type </a:t>
            </a:r>
            <a:r>
              <a:rPr lang="en-US" sz="2300" b="1" kern="1200" dirty="0" err="1">
                <a:solidFill>
                  <a:schemeClr val="accent6"/>
                </a:solidFill>
                <a:latin typeface="+mj-lt"/>
                <a:ea typeface="+mj-ea"/>
                <a:cs typeface="+mj-cs"/>
              </a:rPr>
              <a:t>vrijwilliger</a:t>
            </a:r>
            <a:r>
              <a:rPr lang="en-US" sz="2300" b="1" kern="1200" dirty="0">
                <a:solidFill>
                  <a:schemeClr val="accent6"/>
                </a:solidFill>
                <a:latin typeface="+mj-lt"/>
                <a:ea typeface="+mj-ea"/>
                <a:cs typeface="+mj-cs"/>
              </a:rPr>
              <a:t> </a:t>
            </a:r>
            <a:r>
              <a:rPr lang="en-US" sz="2300" b="1" kern="1200" dirty="0" err="1">
                <a:solidFill>
                  <a:schemeClr val="accent6"/>
                </a:solidFill>
                <a:latin typeface="+mj-lt"/>
                <a:ea typeface="+mj-ea"/>
                <a:cs typeface="+mj-cs"/>
              </a:rPr>
              <a:t>kun</a:t>
            </a:r>
            <a:r>
              <a:rPr lang="en-US" sz="2300" b="1" kern="1200" dirty="0">
                <a:solidFill>
                  <a:schemeClr val="accent6"/>
                </a:solidFill>
                <a:latin typeface="+mj-lt"/>
                <a:ea typeface="+mj-ea"/>
                <a:cs typeface="+mj-cs"/>
              </a:rPr>
              <a:t> je </a:t>
            </a:r>
            <a:r>
              <a:rPr lang="en-US" sz="2300" b="1" kern="1200" dirty="0" err="1">
                <a:solidFill>
                  <a:schemeClr val="accent6"/>
                </a:solidFill>
                <a:latin typeface="+mj-lt"/>
                <a:ea typeface="+mj-ea"/>
                <a:cs typeface="+mj-cs"/>
              </a:rPr>
              <a:t>deze</a:t>
            </a:r>
            <a:r>
              <a:rPr lang="en-US" sz="2300" b="1" kern="1200" dirty="0">
                <a:solidFill>
                  <a:schemeClr val="accent6"/>
                </a:solidFill>
                <a:latin typeface="+mj-lt"/>
                <a:ea typeface="+mj-ea"/>
                <a:cs typeface="+mj-cs"/>
              </a:rPr>
              <a:t> tips </a:t>
            </a:r>
            <a:r>
              <a:rPr lang="en-US" sz="2300" b="1" kern="1200" dirty="0" err="1">
                <a:solidFill>
                  <a:schemeClr val="accent6"/>
                </a:solidFill>
                <a:latin typeface="+mj-lt"/>
                <a:ea typeface="+mj-ea"/>
                <a:cs typeface="+mj-cs"/>
              </a:rPr>
              <a:t>meenemen</a:t>
            </a:r>
            <a:r>
              <a:rPr lang="en-US" sz="2300" b="1" kern="1200" dirty="0">
                <a:solidFill>
                  <a:schemeClr val="accent6"/>
                </a:solidFill>
                <a:latin typeface="+mj-lt"/>
                <a:ea typeface="+mj-ea"/>
                <a:cs typeface="+mj-cs"/>
              </a:rPr>
              <a:t>: </a:t>
            </a:r>
            <a:br>
              <a:rPr lang="en-US" sz="2300" kern="1200" dirty="0">
                <a:solidFill>
                  <a:schemeClr val="tx2"/>
                </a:solidFill>
                <a:latin typeface="+mj-lt"/>
                <a:ea typeface="+mj-ea"/>
                <a:cs typeface="+mj-cs"/>
              </a:rPr>
            </a:br>
            <a:endParaRPr lang="en-US" sz="2300" kern="1200" dirty="0">
              <a:solidFill>
                <a:schemeClr val="tx2"/>
              </a:solidFill>
              <a:latin typeface="+mj-lt"/>
              <a:ea typeface="+mj-ea"/>
              <a:cs typeface="+mj-cs"/>
            </a:endParaRPr>
          </a:p>
        </p:txBody>
      </p:sp>
      <p:sp>
        <p:nvSpPr>
          <p:cNvPr id="35" name="Tekstvak 34">
            <a:extLst>
              <a:ext uri="{FF2B5EF4-FFF2-40B4-BE49-F238E27FC236}">
                <a16:creationId xmlns:a16="http://schemas.microsoft.com/office/drawing/2014/main" id="{EF6D3E52-06DA-4AB5-B56A-8FAADC2204DD}"/>
              </a:ext>
            </a:extLst>
          </p:cNvPr>
          <p:cNvSpPr txBox="1"/>
          <p:nvPr/>
        </p:nvSpPr>
        <p:spPr>
          <a:xfrm>
            <a:off x="804672" y="2421682"/>
            <a:ext cx="4977578" cy="363928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1: Stel </a:t>
            </a:r>
            <a:r>
              <a:rPr kumimoji="0" lang="en-US" sz="1800" b="0" i="0" u="none" strike="noStrike" kern="1200" cap="none" spc="0" normalizeH="0" baseline="0" noProof="0" dirty="0" err="1">
                <a:ln>
                  <a:noFill/>
                </a:ln>
                <a:solidFill>
                  <a:srgbClr val="44546A"/>
                </a:solidFill>
                <a:effectLst/>
                <a:uLnTx/>
                <a:uFillTx/>
                <a:latin typeface="Calibri" panose="020F0502020204030204"/>
                <a:ea typeface="+mn-ea"/>
                <a:cs typeface="+mn-cs"/>
              </a:rPr>
              <a:t>realistische</a:t>
            </a: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44546A"/>
                </a:solidFill>
                <a:effectLst/>
                <a:uLnTx/>
                <a:uFillTx/>
                <a:latin typeface="Calibri" panose="020F0502020204030204"/>
                <a:ea typeface="+mn-ea"/>
                <a:cs typeface="+mn-cs"/>
              </a:rPr>
              <a:t>doelen</a:t>
            </a:r>
            <a:endPar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2: </a:t>
            </a:r>
            <a:r>
              <a:rPr kumimoji="0" lang="en-US" sz="1800" b="0" i="0" u="none" strike="noStrike" kern="1200" cap="none" spc="0" normalizeH="0" baseline="0" noProof="0" dirty="0" err="1">
                <a:ln>
                  <a:noFill/>
                </a:ln>
                <a:solidFill>
                  <a:srgbClr val="44546A"/>
                </a:solidFill>
                <a:effectLst/>
                <a:uLnTx/>
                <a:uFillTx/>
                <a:latin typeface="Calibri" panose="020F0502020204030204"/>
                <a:ea typeface="+mn-ea"/>
                <a:cs typeface="+mn-cs"/>
              </a:rPr>
              <a:t>Geef</a:t>
            </a: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44546A"/>
                </a:solidFill>
                <a:effectLst/>
                <a:uLnTx/>
                <a:uFillTx/>
                <a:latin typeface="Calibri" panose="020F0502020204030204"/>
                <a:ea typeface="+mn-ea"/>
                <a:cs typeface="+mn-cs"/>
              </a:rPr>
              <a:t>vertrouwen</a:t>
            </a:r>
            <a:endPar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3: </a:t>
            </a:r>
            <a:r>
              <a:rPr kumimoji="0" lang="en-US" sz="1800" b="0" i="0" u="none" strike="noStrike" kern="1200" cap="none" spc="0" normalizeH="0" baseline="0" noProof="0" dirty="0" err="1">
                <a:ln>
                  <a:noFill/>
                </a:ln>
                <a:solidFill>
                  <a:srgbClr val="44546A"/>
                </a:solidFill>
                <a:effectLst/>
                <a:uLnTx/>
                <a:uFillTx/>
                <a:latin typeface="Calibri" panose="020F0502020204030204"/>
                <a:ea typeface="+mn-ea"/>
                <a:cs typeface="+mn-cs"/>
              </a:rPr>
              <a:t>Geef</a:t>
            </a: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44546A"/>
                </a:solidFill>
                <a:effectLst/>
                <a:uLnTx/>
                <a:uFillTx/>
                <a:latin typeface="Calibri" panose="020F0502020204030204"/>
                <a:ea typeface="+mn-ea"/>
                <a:cs typeface="+mn-cs"/>
              </a:rPr>
              <a:t>complimenten</a:t>
            </a:r>
            <a:endPar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4: </a:t>
            </a:r>
            <a:r>
              <a:rPr kumimoji="0" lang="en-US" sz="1800" b="0" i="0" u="none" strike="noStrike" kern="1200" cap="none" spc="0" normalizeH="0" baseline="0" noProof="0" dirty="0" err="1">
                <a:ln>
                  <a:noFill/>
                </a:ln>
                <a:solidFill>
                  <a:srgbClr val="44546A"/>
                </a:solidFill>
                <a:effectLst/>
                <a:uLnTx/>
                <a:uFillTx/>
                <a:latin typeface="Calibri" panose="020F0502020204030204"/>
                <a:ea typeface="+mn-ea"/>
                <a:cs typeface="+mn-cs"/>
              </a:rPr>
              <a:t>Betrek</a:t>
            </a: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44546A"/>
                </a:solidFill>
                <a:effectLst/>
                <a:uLnTx/>
                <a:uFillTx/>
                <a:latin typeface="Calibri" panose="020F0502020204030204"/>
                <a:ea typeface="+mn-ea"/>
                <a:cs typeface="+mn-cs"/>
              </a:rPr>
              <a:t>vrijwilligers</a:t>
            </a: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44546A"/>
                </a:solidFill>
                <a:effectLst/>
                <a:uLnTx/>
                <a:uFillTx/>
                <a:latin typeface="Calibri" panose="020F0502020204030204"/>
                <a:ea typeface="+mn-ea"/>
                <a:cs typeface="+mn-cs"/>
              </a:rPr>
              <a:t>bij</a:t>
            </a: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44546A"/>
                </a:solidFill>
                <a:effectLst/>
                <a:uLnTx/>
                <a:uFillTx/>
                <a:latin typeface="Calibri" panose="020F0502020204030204"/>
                <a:ea typeface="+mn-ea"/>
                <a:cs typeface="+mn-cs"/>
              </a:rPr>
              <a:t>beslissingen</a:t>
            </a:r>
            <a:endPar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5: </a:t>
            </a:r>
            <a:r>
              <a:rPr kumimoji="0" lang="en-US" sz="1800" b="0" i="0" u="none" strike="noStrike" kern="1200" cap="none" spc="0" normalizeH="0" baseline="0" noProof="0" dirty="0" err="1">
                <a:ln>
                  <a:noFill/>
                </a:ln>
                <a:solidFill>
                  <a:srgbClr val="44546A"/>
                </a:solidFill>
                <a:effectLst/>
                <a:uLnTx/>
                <a:uFillTx/>
                <a:latin typeface="Calibri" panose="020F0502020204030204"/>
                <a:ea typeface="+mn-ea"/>
                <a:cs typeface="+mn-cs"/>
              </a:rPr>
              <a:t>Communiceer</a:t>
            </a:r>
            <a:endPar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6: </a:t>
            </a:r>
            <a:r>
              <a:rPr kumimoji="0" lang="en-US" sz="1800" b="0" i="0" u="none" strike="noStrike" kern="1200" cap="none" spc="0" normalizeH="0" baseline="0" noProof="0" dirty="0" err="1">
                <a:ln>
                  <a:noFill/>
                </a:ln>
                <a:solidFill>
                  <a:srgbClr val="44546A"/>
                </a:solidFill>
                <a:effectLst/>
                <a:uLnTx/>
                <a:uFillTx/>
                <a:latin typeface="Calibri" panose="020F0502020204030204"/>
                <a:ea typeface="+mn-ea"/>
                <a:cs typeface="+mn-cs"/>
              </a:rPr>
              <a:t>Stimuleer</a:t>
            </a: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44546A"/>
                </a:solidFill>
                <a:effectLst/>
                <a:uLnTx/>
                <a:uFillTx/>
                <a:latin typeface="Calibri" panose="020F0502020204030204"/>
                <a:ea typeface="+mn-ea"/>
                <a:cs typeface="+mn-cs"/>
              </a:rPr>
              <a:t>creativiteit</a:t>
            </a: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44546A"/>
                </a:solidFill>
                <a:effectLst/>
                <a:uLnTx/>
                <a:uFillTx/>
                <a:latin typeface="Calibri" panose="020F0502020204030204"/>
                <a:ea typeface="+mn-ea"/>
                <a:cs typeface="+mn-cs"/>
              </a:rPr>
              <a:t>en</a:t>
            </a: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44546A"/>
                </a:solidFill>
                <a:effectLst/>
                <a:uLnTx/>
                <a:uFillTx/>
                <a:latin typeface="Calibri" panose="020F0502020204030204"/>
                <a:ea typeface="+mn-ea"/>
                <a:cs typeface="+mn-cs"/>
              </a:rPr>
              <a:t>ontplooiing</a:t>
            </a:r>
            <a:endPar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7: Zorg </a:t>
            </a:r>
            <a:r>
              <a:rPr kumimoji="0" lang="en-US" sz="1800" b="0" i="0" u="none" strike="noStrike" kern="1200" cap="none" spc="0" normalizeH="0" baseline="0" noProof="0" dirty="0" err="1">
                <a:ln>
                  <a:noFill/>
                </a:ln>
                <a:solidFill>
                  <a:srgbClr val="44546A"/>
                </a:solidFill>
                <a:effectLst/>
                <a:uLnTx/>
                <a:uFillTx/>
                <a:latin typeface="Calibri" panose="020F0502020204030204"/>
                <a:ea typeface="+mn-ea"/>
                <a:cs typeface="+mn-cs"/>
              </a:rPr>
              <a:t>voor</a:t>
            </a: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44546A"/>
                </a:solidFill>
                <a:effectLst/>
                <a:uLnTx/>
                <a:uFillTx/>
                <a:latin typeface="Calibri" panose="020F0502020204030204"/>
                <a:ea typeface="+mn-ea"/>
                <a:cs typeface="+mn-cs"/>
              </a:rPr>
              <a:t>goede</a:t>
            </a: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44546A"/>
                </a:solidFill>
                <a:effectLst/>
                <a:uLnTx/>
                <a:uFillTx/>
                <a:latin typeface="Calibri" panose="020F0502020204030204"/>
                <a:ea typeface="+mn-ea"/>
                <a:cs typeface="+mn-cs"/>
              </a:rPr>
              <a:t>werkomstandigheden</a:t>
            </a:r>
            <a:endPar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8: Vier de </a:t>
            </a:r>
            <a:r>
              <a:rPr kumimoji="0" lang="en-US" sz="1800" b="0" i="0" u="none" strike="noStrike" kern="1200" cap="none" spc="0" normalizeH="0" baseline="0" noProof="0" dirty="0" err="1">
                <a:ln>
                  <a:noFill/>
                </a:ln>
                <a:solidFill>
                  <a:srgbClr val="44546A"/>
                </a:solidFill>
                <a:effectLst/>
                <a:uLnTx/>
                <a:uFillTx/>
                <a:latin typeface="Calibri" panose="020F0502020204030204"/>
                <a:ea typeface="+mn-ea"/>
                <a:cs typeface="+mn-cs"/>
              </a:rPr>
              <a:t>successen</a:t>
            </a:r>
            <a:endPar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9: </a:t>
            </a:r>
            <a:r>
              <a:rPr kumimoji="0" lang="en-US" sz="1800" b="0" i="0" u="none" strike="noStrike" kern="1200" cap="none" spc="0" normalizeH="0" baseline="0" noProof="0" dirty="0" err="1">
                <a:ln>
                  <a:noFill/>
                </a:ln>
                <a:solidFill>
                  <a:srgbClr val="44546A"/>
                </a:solidFill>
                <a:effectLst/>
                <a:uLnTx/>
                <a:uFillTx/>
                <a:latin typeface="Calibri" panose="020F0502020204030204"/>
                <a:ea typeface="+mn-ea"/>
                <a:cs typeface="+mn-cs"/>
              </a:rPr>
              <a:t>Geef</a:t>
            </a: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 het </a:t>
            </a:r>
            <a:r>
              <a:rPr kumimoji="0" lang="en-US" sz="1800" b="0" i="0" u="none" strike="noStrike" kern="1200" cap="none" spc="0" normalizeH="0" baseline="0" noProof="0" dirty="0" err="1">
                <a:ln>
                  <a:noFill/>
                </a:ln>
                <a:solidFill>
                  <a:srgbClr val="44546A"/>
                </a:solidFill>
                <a:effectLst/>
                <a:uLnTx/>
                <a:uFillTx/>
                <a:latin typeface="Calibri" panose="020F0502020204030204"/>
                <a:ea typeface="+mn-ea"/>
                <a:cs typeface="+mn-cs"/>
              </a:rPr>
              <a:t>goede</a:t>
            </a: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44546A"/>
                </a:solidFill>
                <a:effectLst/>
                <a:uLnTx/>
                <a:uFillTx/>
                <a:latin typeface="Calibri" panose="020F0502020204030204"/>
                <a:ea typeface="+mn-ea"/>
                <a:cs typeface="+mn-cs"/>
              </a:rPr>
              <a:t>voorbeeld</a:t>
            </a:r>
            <a:endPar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10: </a:t>
            </a:r>
            <a:r>
              <a:rPr kumimoji="0" lang="en-US" sz="1800" b="0" i="0" u="none" strike="noStrike" kern="1200" cap="none" spc="0" normalizeH="0" baseline="0" noProof="0" dirty="0" err="1">
                <a:ln>
                  <a:noFill/>
                </a:ln>
                <a:solidFill>
                  <a:srgbClr val="44546A"/>
                </a:solidFill>
                <a:effectLst/>
                <a:uLnTx/>
                <a:uFillTx/>
                <a:latin typeface="Calibri" panose="020F0502020204030204"/>
                <a:ea typeface="+mn-ea"/>
                <a:cs typeface="+mn-cs"/>
              </a:rPr>
              <a:t>Benader</a:t>
            </a: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44546A"/>
                </a:solidFill>
                <a:effectLst/>
                <a:uLnTx/>
                <a:uFillTx/>
                <a:latin typeface="Calibri" panose="020F0502020204030204"/>
                <a:ea typeface="+mn-ea"/>
                <a:cs typeface="+mn-cs"/>
              </a:rPr>
              <a:t>elke</a:t>
            </a: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44546A"/>
                </a:solidFill>
                <a:effectLst/>
                <a:uLnTx/>
                <a:uFillTx/>
                <a:latin typeface="Calibri" panose="020F0502020204030204"/>
                <a:ea typeface="+mn-ea"/>
                <a:cs typeface="+mn-cs"/>
              </a:rPr>
              <a:t>vrijwilliger</a:t>
            </a: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44546A"/>
                </a:solidFill>
                <a:effectLst/>
                <a:uLnTx/>
                <a:uFillTx/>
                <a:latin typeface="Calibri" panose="020F0502020204030204"/>
                <a:ea typeface="+mn-ea"/>
                <a:cs typeface="+mn-cs"/>
              </a:rPr>
              <a:t>anders</a:t>
            </a:r>
            <a:endPar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grpSp>
        <p:nvGrpSpPr>
          <p:cNvPr id="36" name="Group 27">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29" name="Freeform: Shape 28">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8" name="Graphic 7" descr="Doel">
            <a:extLst>
              <a:ext uri="{FF2B5EF4-FFF2-40B4-BE49-F238E27FC236}">
                <a16:creationId xmlns:a16="http://schemas.microsoft.com/office/drawing/2014/main" id="{7F70B3C9-7F84-9CD3-96C5-245D67AA86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3684534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al 5">
            <a:extLst>
              <a:ext uri="{FF2B5EF4-FFF2-40B4-BE49-F238E27FC236}">
                <a16:creationId xmlns:a16="http://schemas.microsoft.com/office/drawing/2014/main" id="{318D753D-6022-A317-409F-1BA7F6776952}"/>
              </a:ext>
            </a:extLst>
          </p:cNvPr>
          <p:cNvSpPr/>
          <p:nvPr/>
        </p:nvSpPr>
        <p:spPr>
          <a:xfrm rot="20733715">
            <a:off x="781390" y="533772"/>
            <a:ext cx="3104176" cy="228348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prstClr val="white"/>
                </a:solidFill>
                <a:effectLst/>
                <a:uLnTx/>
                <a:uFillTx/>
                <a:latin typeface="Calibri" panose="020F0502020204030204"/>
                <a:ea typeface="+mn-ea"/>
                <a:cs typeface="+mn-cs"/>
              </a:rPr>
              <a:t>3. De dagelijkse praktijk:</a:t>
            </a:r>
          </a:p>
        </p:txBody>
      </p:sp>
      <p:sp>
        <p:nvSpPr>
          <p:cNvPr id="7" name="Tekstvak 6">
            <a:extLst>
              <a:ext uri="{FF2B5EF4-FFF2-40B4-BE49-F238E27FC236}">
                <a16:creationId xmlns:a16="http://schemas.microsoft.com/office/drawing/2014/main" id="{CC658A92-84CB-F7E3-B2B8-6B4F60974AFA}"/>
              </a:ext>
            </a:extLst>
          </p:cNvPr>
          <p:cNvSpPr txBox="1"/>
          <p:nvPr/>
        </p:nvSpPr>
        <p:spPr>
          <a:xfrm>
            <a:off x="5239657" y="928914"/>
            <a:ext cx="5660571"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prstClr val="black"/>
                </a:solidFill>
                <a:effectLst/>
                <a:uLnTx/>
                <a:uFillTx/>
                <a:latin typeface="Calibri" panose="020F0502020204030204"/>
                <a:ea typeface="+mn-ea"/>
                <a:cs typeface="+mn-cs"/>
              </a:rPr>
              <a:t>Gesprekken voeren.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prstClr val="black"/>
                </a:solidFill>
                <a:effectLst/>
                <a:uLnTx/>
                <a:uFillTx/>
                <a:latin typeface="Calibri" panose="020F0502020204030204"/>
                <a:ea typeface="+mn-ea"/>
                <a:cs typeface="+mn-cs"/>
              </a:rPr>
              <a:t>Fases in het gesprek: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prstClr val="black"/>
                </a:solidFill>
                <a:effectLst/>
                <a:uLnTx/>
                <a:uFillTx/>
                <a:latin typeface="Calibri" panose="020F0502020204030204"/>
                <a:ea typeface="+mn-ea"/>
                <a:cs typeface="+mn-cs"/>
              </a:rPr>
              <a:t>- Contact maken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prstClr val="black"/>
                </a:solidFill>
                <a:effectLst/>
                <a:uLnTx/>
                <a:uFillTx/>
                <a:latin typeface="Calibri" panose="020F0502020204030204"/>
                <a:ea typeface="+mn-ea"/>
                <a:cs typeface="+mn-cs"/>
              </a:rPr>
              <a:t>- Focussen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prstClr val="black"/>
                </a:solidFill>
                <a:effectLst/>
                <a:uLnTx/>
                <a:uFillTx/>
                <a:latin typeface="Calibri" panose="020F0502020204030204"/>
                <a:ea typeface="+mn-ea"/>
                <a:cs typeface="+mn-cs"/>
              </a:rPr>
              <a:t>- Uitdiepen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prstClr val="black"/>
                </a:solidFill>
                <a:effectLst/>
                <a:uLnTx/>
                <a:uFillTx/>
                <a:latin typeface="Calibri" panose="020F0502020204030204"/>
                <a:ea typeface="+mn-ea"/>
                <a:cs typeface="+mn-cs"/>
              </a:rPr>
              <a:t>- Aanbod, afspraak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prstClr val="black"/>
                </a:solidFill>
                <a:effectLst/>
                <a:uLnTx/>
                <a:uFillTx/>
                <a:latin typeface="Calibri" panose="020F0502020204030204"/>
                <a:ea typeface="+mn-ea"/>
                <a:cs typeface="+mn-cs"/>
              </a:rPr>
              <a:t>- Evalueren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prstClr val="black"/>
                </a:solidFill>
                <a:effectLst/>
                <a:uLnTx/>
                <a:uFillTx/>
                <a:latin typeface="Calibri" panose="020F0502020204030204"/>
                <a:ea typeface="+mn-ea"/>
                <a:cs typeface="+mn-cs"/>
              </a:rPr>
              <a:t>- Afsluiten </a:t>
            </a:r>
          </a:p>
        </p:txBody>
      </p:sp>
      <p:sp>
        <p:nvSpPr>
          <p:cNvPr id="2" name="Tekstvak 1">
            <a:extLst>
              <a:ext uri="{FF2B5EF4-FFF2-40B4-BE49-F238E27FC236}">
                <a16:creationId xmlns:a16="http://schemas.microsoft.com/office/drawing/2014/main" id="{64BF496B-0BCB-48A0-84D9-3265991243C6}"/>
              </a:ext>
            </a:extLst>
          </p:cNvPr>
          <p:cNvSpPr txBox="1"/>
          <p:nvPr/>
        </p:nvSpPr>
        <p:spPr>
          <a:xfrm rot="20456081">
            <a:off x="572119" y="4547941"/>
            <a:ext cx="3986457" cy="830997"/>
          </a:xfrm>
          <a:prstGeom prst="rect">
            <a:avLst/>
          </a:prstGeom>
          <a:noFill/>
        </p:spPr>
        <p:txBody>
          <a:bodyPr wrap="square" rtlCol="0">
            <a:spAutoFit/>
          </a:bodyPr>
          <a:lstStyle/>
          <a:p>
            <a:r>
              <a:rPr lang="nl-NL" sz="2400" dirty="0"/>
              <a:t>Komt later in de periode terug! </a:t>
            </a:r>
          </a:p>
        </p:txBody>
      </p:sp>
    </p:spTree>
    <p:extLst>
      <p:ext uri="{BB962C8B-B14F-4D97-AF65-F5344CB8AC3E}">
        <p14:creationId xmlns:p14="http://schemas.microsoft.com/office/powerpoint/2010/main" val="377342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09F20-5B78-4F9C-8E9E-83F460AC3060}"/>
              </a:ext>
            </a:extLst>
          </p:cNvPr>
          <p:cNvSpPr>
            <a:spLocks noGrp="1"/>
          </p:cNvSpPr>
          <p:nvPr>
            <p:ph type="title"/>
          </p:nvPr>
        </p:nvSpPr>
        <p:spPr>
          <a:xfrm>
            <a:off x="371476" y="296863"/>
            <a:ext cx="5638799" cy="1160403"/>
          </a:xfrm>
        </p:spPr>
        <p:txBody>
          <a:bodyPr anchor="t">
            <a:normAutofit/>
          </a:bodyPr>
          <a:lstStyle/>
          <a:p>
            <a:r>
              <a:rPr lang="nl-NL" dirty="0"/>
              <a:t>Programma van vandaag  </a:t>
            </a:r>
          </a:p>
        </p:txBody>
      </p:sp>
      <p:sp>
        <p:nvSpPr>
          <p:cNvPr id="6" name="Tijdelijke aanduiding voor dianummer 5">
            <a:extLst>
              <a:ext uri="{FF2B5EF4-FFF2-40B4-BE49-F238E27FC236}">
                <a16:creationId xmlns:a16="http://schemas.microsoft.com/office/drawing/2014/main" id="{353D2453-CB25-4076-98F3-FE55ECA3F9E9}"/>
              </a:ext>
            </a:extLst>
          </p:cNvPr>
          <p:cNvSpPr>
            <a:spLocks noGrp="1"/>
          </p:cNvSpPr>
          <p:nvPr>
            <p:ph type="sldNum" sz="quarter" idx="12"/>
          </p:nvPr>
        </p:nvSpPr>
        <p:spPr>
          <a:xfrm>
            <a:off x="371476" y="6325170"/>
            <a:ext cx="311944" cy="216000"/>
          </a:xfrm>
        </p:spPr>
        <p:txBody>
          <a:bodyPr anchor="t">
            <a:normAutofit/>
          </a:bodyPr>
          <a:lstStyle/>
          <a:p>
            <a:pPr>
              <a:spcAft>
                <a:spcPts val="600"/>
              </a:spcAft>
            </a:pPr>
            <a:fld id="{45B76B8B-DE07-48A4-9913-B57A52F2F853}" type="slidenum">
              <a:rPr lang="nl-NL" noProof="0" smtClean="0"/>
              <a:pPr>
                <a:spcAft>
                  <a:spcPts val="600"/>
                </a:spcAft>
              </a:pPr>
              <a:t>2</a:t>
            </a:fld>
            <a:endParaRPr lang="nl-NL" noProof="0"/>
          </a:p>
        </p:txBody>
      </p:sp>
      <p:sp>
        <p:nvSpPr>
          <p:cNvPr id="3" name="Tijdelijke aanduiding voor inhoud 2">
            <a:extLst>
              <a:ext uri="{FF2B5EF4-FFF2-40B4-BE49-F238E27FC236}">
                <a16:creationId xmlns:a16="http://schemas.microsoft.com/office/drawing/2014/main" id="{9F35F8CF-2E22-41DB-B391-96E969CEC7D5}"/>
              </a:ext>
            </a:extLst>
          </p:cNvPr>
          <p:cNvSpPr>
            <a:spLocks noGrp="1"/>
          </p:cNvSpPr>
          <p:nvPr>
            <p:ph type="body" sz="quarter" idx="13"/>
          </p:nvPr>
        </p:nvSpPr>
        <p:spPr>
          <a:xfrm>
            <a:off x="371476" y="2319339"/>
            <a:ext cx="5645150" cy="2618422"/>
          </a:xfrm>
        </p:spPr>
        <p:txBody>
          <a:bodyPr>
            <a:normAutofit/>
          </a:bodyPr>
          <a:lstStyle/>
          <a:p>
            <a:pPr>
              <a:spcAft>
                <a:spcPts val="600"/>
              </a:spcAft>
            </a:pPr>
            <a:r>
              <a:rPr lang="nl-NL" dirty="0"/>
              <a:t>Methodisch werken met vrijwilligers</a:t>
            </a:r>
          </a:p>
          <a:p>
            <a:pPr>
              <a:spcAft>
                <a:spcPts val="600"/>
              </a:spcAft>
            </a:pPr>
            <a:endParaRPr lang="nl-NL" dirty="0"/>
          </a:p>
          <a:p>
            <a:pPr>
              <a:spcAft>
                <a:spcPts val="600"/>
              </a:spcAft>
            </a:pPr>
            <a:r>
              <a:rPr lang="nl-NL" dirty="0"/>
              <a:t>Koppeling met de sociale basis </a:t>
            </a:r>
          </a:p>
          <a:p>
            <a:pPr>
              <a:spcAft>
                <a:spcPts val="600"/>
              </a:spcAft>
            </a:pPr>
            <a:endParaRPr lang="nl-NL" dirty="0"/>
          </a:p>
          <a:p>
            <a:pPr>
              <a:spcAft>
                <a:spcPts val="600"/>
              </a:spcAft>
            </a:pPr>
            <a:r>
              <a:rPr lang="nl-NL" dirty="0"/>
              <a:t>Bewonersparticipatie om de leefbaarheid te vergroten</a:t>
            </a:r>
          </a:p>
          <a:p>
            <a:pPr>
              <a:spcAft>
                <a:spcPts val="600"/>
              </a:spcAft>
            </a:pPr>
            <a:endParaRPr lang="nl-NL" dirty="0"/>
          </a:p>
          <a:p>
            <a:pPr>
              <a:spcAft>
                <a:spcPts val="600"/>
              </a:spcAft>
            </a:pPr>
            <a:endParaRPr lang="nl-NL" dirty="0"/>
          </a:p>
          <a:p>
            <a:pPr>
              <a:spcAft>
                <a:spcPts val="600"/>
              </a:spcAft>
            </a:pPr>
            <a:endParaRPr lang="nl-NL" dirty="0"/>
          </a:p>
          <a:p>
            <a:pPr>
              <a:spcAft>
                <a:spcPts val="600"/>
              </a:spcAft>
            </a:pPr>
            <a:endParaRPr lang="nl-NL" dirty="0"/>
          </a:p>
        </p:txBody>
      </p:sp>
      <p:pic>
        <p:nvPicPr>
          <p:cNvPr id="10" name="Afbeelding 9" descr="Afbeelding met kleding, buitenshuis, persoon, plant&#10;&#10;Automatisch gegenereerde beschrijving">
            <a:extLst>
              <a:ext uri="{FF2B5EF4-FFF2-40B4-BE49-F238E27FC236}">
                <a16:creationId xmlns:a16="http://schemas.microsoft.com/office/drawing/2014/main" id="{22E06E5C-D80D-759B-9840-5048399CA7B7}"/>
              </a:ext>
            </a:extLst>
          </p:cNvPr>
          <p:cNvPicPr>
            <a:picLocks noChangeAspect="1"/>
          </p:cNvPicPr>
          <p:nvPr/>
        </p:nvPicPr>
        <p:blipFill>
          <a:blip r:embed="rId2">
            <a:extLst>
              <a:ext uri="{28A0092B-C50C-407E-A947-70E740481C1C}">
                <a14:useLocalDpi xmlns:a14="http://schemas.microsoft.com/office/drawing/2010/main" val="0"/>
              </a:ext>
            </a:extLst>
          </a:blip>
          <a:srcRect l="14772" r="19210"/>
          <a:stretch/>
        </p:blipFill>
        <p:spPr>
          <a:xfrm>
            <a:off x="6175377" y="10"/>
            <a:ext cx="6016622" cy="6857990"/>
          </a:xfrm>
          <a:prstGeom prst="rect">
            <a:avLst/>
          </a:prstGeom>
          <a:noFill/>
        </p:spPr>
      </p:pic>
      <p:sp>
        <p:nvSpPr>
          <p:cNvPr id="17" name="Text Placeholder 7">
            <a:extLst>
              <a:ext uri="{FF2B5EF4-FFF2-40B4-BE49-F238E27FC236}">
                <a16:creationId xmlns:a16="http://schemas.microsoft.com/office/drawing/2014/main" id="{E565F406-0850-462E-B4CF-0F8B541DC869}"/>
              </a:ext>
            </a:extLst>
          </p:cNvPr>
          <p:cNvSpPr>
            <a:spLocks noGrp="1"/>
          </p:cNvSpPr>
          <p:nvPr>
            <p:ph type="body" sz="quarter" idx="15"/>
          </p:nvPr>
        </p:nvSpPr>
        <p:spPr>
          <a:xfrm>
            <a:off x="10999221" y="6308761"/>
            <a:ext cx="810000" cy="168361"/>
          </a:xfrm>
        </p:spPr>
        <p:txBody>
          <a:bodyPr/>
          <a:lstStyle/>
          <a:p>
            <a:endParaRPr lang="en-US"/>
          </a:p>
        </p:txBody>
      </p:sp>
      <p:sp>
        <p:nvSpPr>
          <p:cNvPr id="4" name="Tijdelijke aanduiding voor datum 3">
            <a:extLst>
              <a:ext uri="{FF2B5EF4-FFF2-40B4-BE49-F238E27FC236}">
                <a16:creationId xmlns:a16="http://schemas.microsoft.com/office/drawing/2014/main" id="{8A505E56-B9C0-4047-B6E1-A272F6E1646E}"/>
              </a:ext>
            </a:extLst>
          </p:cNvPr>
          <p:cNvSpPr>
            <a:spLocks noGrp="1"/>
          </p:cNvSpPr>
          <p:nvPr>
            <p:ph type="dt" sz="half" idx="10"/>
          </p:nvPr>
        </p:nvSpPr>
        <p:spPr/>
        <p:txBody>
          <a:bodyPr/>
          <a:lstStyle/>
          <a:p>
            <a:pPr>
              <a:spcAft>
                <a:spcPts val="600"/>
              </a:spcAft>
            </a:pPr>
            <a:r>
              <a:rPr lang="nl-NL" noProof="0"/>
              <a:t>4-3-2021</a:t>
            </a:r>
          </a:p>
        </p:txBody>
      </p:sp>
      <p:sp>
        <p:nvSpPr>
          <p:cNvPr id="11" name="Tekstvak 10">
            <a:extLst>
              <a:ext uri="{FF2B5EF4-FFF2-40B4-BE49-F238E27FC236}">
                <a16:creationId xmlns:a16="http://schemas.microsoft.com/office/drawing/2014/main" id="{C5CD49E1-05AD-B82C-0230-4026976ABEC5}"/>
              </a:ext>
            </a:extLst>
          </p:cNvPr>
          <p:cNvSpPr txBox="1"/>
          <p:nvPr/>
        </p:nvSpPr>
        <p:spPr>
          <a:xfrm>
            <a:off x="371476" y="5430503"/>
            <a:ext cx="3068320" cy="369332"/>
          </a:xfrm>
          <a:prstGeom prst="rect">
            <a:avLst/>
          </a:prstGeom>
          <a:noFill/>
        </p:spPr>
        <p:txBody>
          <a:bodyPr wrap="square" rtlCol="0">
            <a:spAutoFit/>
          </a:bodyPr>
          <a:lstStyle/>
          <a:p>
            <a:r>
              <a:rPr lang="nl-NL" b="1" dirty="0">
                <a:solidFill>
                  <a:srgbClr val="0070C0"/>
                </a:solidFill>
              </a:rPr>
              <a:t>Vandaag les tot 15.00! </a:t>
            </a:r>
          </a:p>
        </p:txBody>
      </p:sp>
    </p:spTree>
    <p:extLst>
      <p:ext uri="{BB962C8B-B14F-4D97-AF65-F5344CB8AC3E}">
        <p14:creationId xmlns:p14="http://schemas.microsoft.com/office/powerpoint/2010/main" val="3438589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E809E3-5F52-8AAF-CCD5-70060F94E731}"/>
              </a:ext>
            </a:extLst>
          </p:cNvPr>
          <p:cNvSpPr>
            <a:spLocks noGrp="1"/>
          </p:cNvSpPr>
          <p:nvPr>
            <p:ph type="ctrTitle"/>
          </p:nvPr>
        </p:nvSpPr>
        <p:spPr/>
        <p:txBody>
          <a:bodyPr/>
          <a:lstStyle/>
          <a:p>
            <a:r>
              <a:rPr lang="nl-NL" b="1" dirty="0">
                <a:solidFill>
                  <a:schemeClr val="accent1"/>
                </a:solidFill>
              </a:rPr>
              <a:t>Koppelingen </a:t>
            </a:r>
          </a:p>
        </p:txBody>
      </p:sp>
      <p:sp>
        <p:nvSpPr>
          <p:cNvPr id="3" name="Ondertitel 2">
            <a:extLst>
              <a:ext uri="{FF2B5EF4-FFF2-40B4-BE49-F238E27FC236}">
                <a16:creationId xmlns:a16="http://schemas.microsoft.com/office/drawing/2014/main" id="{FA973403-5545-D088-BA7E-8F365836D424}"/>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1079937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86B65D6-78F0-C993-135B-5693C91AD1D8}"/>
              </a:ext>
            </a:extLst>
          </p:cNvPr>
          <p:cNvPicPr>
            <a:picLocks noChangeAspect="1"/>
          </p:cNvPicPr>
          <p:nvPr/>
        </p:nvPicPr>
        <p:blipFill>
          <a:blip r:embed="rId2"/>
          <a:srcRect l="18417" t="12699" r="22350" b="8412"/>
          <a:stretch/>
        </p:blipFill>
        <p:spPr>
          <a:xfrm>
            <a:off x="2702560" y="322009"/>
            <a:ext cx="6401526" cy="6213981"/>
          </a:xfrm>
          <a:prstGeom prst="rect">
            <a:avLst/>
          </a:prstGeom>
        </p:spPr>
      </p:pic>
      <p:sp>
        <p:nvSpPr>
          <p:cNvPr id="5" name="Tekstvak 4">
            <a:extLst>
              <a:ext uri="{FF2B5EF4-FFF2-40B4-BE49-F238E27FC236}">
                <a16:creationId xmlns:a16="http://schemas.microsoft.com/office/drawing/2014/main" id="{A00185D9-6204-DA53-2262-2CE9DB037BAF}"/>
              </a:ext>
            </a:extLst>
          </p:cNvPr>
          <p:cNvSpPr txBox="1"/>
          <p:nvPr/>
        </p:nvSpPr>
        <p:spPr>
          <a:xfrm>
            <a:off x="8950962" y="372752"/>
            <a:ext cx="620486" cy="369332"/>
          </a:xfrm>
          <a:prstGeom prst="rect">
            <a:avLst/>
          </a:prstGeom>
          <a:solidFill>
            <a:schemeClr val="bg1"/>
          </a:solidFill>
        </p:spPr>
        <p:txBody>
          <a:bodyPr wrap="square" rtlCol="0">
            <a:spAutoFit/>
          </a:bodyPr>
          <a:lstStyle/>
          <a:p>
            <a:endParaRPr lang="nl-NL" dirty="0"/>
          </a:p>
        </p:txBody>
      </p:sp>
      <p:sp>
        <p:nvSpPr>
          <p:cNvPr id="6" name="Tekstvak 5">
            <a:extLst>
              <a:ext uri="{FF2B5EF4-FFF2-40B4-BE49-F238E27FC236}">
                <a16:creationId xmlns:a16="http://schemas.microsoft.com/office/drawing/2014/main" id="{5ECF039F-6DC6-9EC3-3C2F-CD06AC9A8FAD}"/>
              </a:ext>
            </a:extLst>
          </p:cNvPr>
          <p:cNvSpPr txBox="1"/>
          <p:nvPr/>
        </p:nvSpPr>
        <p:spPr>
          <a:xfrm>
            <a:off x="2509520" y="349067"/>
            <a:ext cx="731520" cy="663304"/>
          </a:xfrm>
          <a:prstGeom prst="rect">
            <a:avLst/>
          </a:prstGeom>
          <a:solidFill>
            <a:schemeClr val="bg1"/>
          </a:solidFill>
        </p:spPr>
        <p:txBody>
          <a:bodyPr wrap="square" rtlCol="0">
            <a:spAutoFit/>
          </a:bodyPr>
          <a:lstStyle/>
          <a:p>
            <a:endParaRPr lang="nl-NL" dirty="0"/>
          </a:p>
        </p:txBody>
      </p:sp>
      <p:sp>
        <p:nvSpPr>
          <p:cNvPr id="7" name="Tekstvak 6">
            <a:extLst>
              <a:ext uri="{FF2B5EF4-FFF2-40B4-BE49-F238E27FC236}">
                <a16:creationId xmlns:a16="http://schemas.microsoft.com/office/drawing/2014/main" id="{B7E85B5C-6111-ABDA-9C60-42E743C22126}"/>
              </a:ext>
            </a:extLst>
          </p:cNvPr>
          <p:cNvSpPr txBox="1"/>
          <p:nvPr/>
        </p:nvSpPr>
        <p:spPr>
          <a:xfrm>
            <a:off x="1706880" y="5517813"/>
            <a:ext cx="1605280" cy="835297"/>
          </a:xfrm>
          <a:prstGeom prst="rect">
            <a:avLst/>
          </a:prstGeom>
          <a:solidFill>
            <a:schemeClr val="bg1"/>
          </a:solidFill>
        </p:spPr>
        <p:txBody>
          <a:bodyPr wrap="square" rtlCol="0">
            <a:spAutoFit/>
          </a:bodyPr>
          <a:lstStyle/>
          <a:p>
            <a:endParaRPr lang="nl-NL" dirty="0"/>
          </a:p>
        </p:txBody>
      </p:sp>
      <p:sp>
        <p:nvSpPr>
          <p:cNvPr id="8" name="Tekstvak 7">
            <a:extLst>
              <a:ext uri="{FF2B5EF4-FFF2-40B4-BE49-F238E27FC236}">
                <a16:creationId xmlns:a16="http://schemas.microsoft.com/office/drawing/2014/main" id="{60CF1A8D-1FEF-4ECF-EF18-08D0406285AD}"/>
              </a:ext>
            </a:extLst>
          </p:cNvPr>
          <p:cNvSpPr txBox="1"/>
          <p:nvPr/>
        </p:nvSpPr>
        <p:spPr>
          <a:xfrm>
            <a:off x="345440" y="857808"/>
            <a:ext cx="2529840" cy="2554545"/>
          </a:xfrm>
          <a:prstGeom prst="rect">
            <a:avLst/>
          </a:prstGeom>
          <a:noFill/>
        </p:spPr>
        <p:txBody>
          <a:bodyPr wrap="square" rtlCol="0">
            <a:spAutoFit/>
          </a:bodyPr>
          <a:lstStyle/>
          <a:p>
            <a:r>
              <a:rPr lang="nl-NL" sz="3200" dirty="0"/>
              <a:t>Waar plaatsen </a:t>
            </a:r>
          </a:p>
          <a:p>
            <a:r>
              <a:rPr lang="nl-NL" sz="3200" dirty="0"/>
              <a:t>we </a:t>
            </a:r>
          </a:p>
          <a:p>
            <a:r>
              <a:rPr lang="nl-NL" sz="3200" dirty="0"/>
              <a:t>dit </a:t>
            </a:r>
          </a:p>
          <a:p>
            <a:r>
              <a:rPr lang="nl-NL" sz="3200" dirty="0"/>
              <a:t>allemaal bij? </a:t>
            </a:r>
          </a:p>
        </p:txBody>
      </p:sp>
    </p:spTree>
    <p:extLst>
      <p:ext uri="{BB962C8B-B14F-4D97-AF65-F5344CB8AC3E}">
        <p14:creationId xmlns:p14="http://schemas.microsoft.com/office/powerpoint/2010/main" val="2235824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F7FBB04A-4972-F6C6-D3F2-2A05EF2203D1}"/>
              </a:ext>
            </a:extLst>
          </p:cNvPr>
          <p:cNvSpPr txBox="1"/>
          <p:nvPr/>
        </p:nvSpPr>
        <p:spPr>
          <a:xfrm>
            <a:off x="812800" y="3105834"/>
            <a:ext cx="7904480" cy="646331"/>
          </a:xfrm>
          <a:prstGeom prst="rect">
            <a:avLst/>
          </a:prstGeom>
          <a:noFill/>
        </p:spPr>
        <p:txBody>
          <a:bodyPr wrap="square">
            <a:spAutoFit/>
          </a:bodyPr>
          <a:lstStyle/>
          <a:p>
            <a:r>
              <a:rPr lang="nl-NL" dirty="0">
                <a:hlinkClick r:id="rId2"/>
              </a:rPr>
              <a:t>https://jso.nl/onze-opdrachten/samenwerken_aan_gebiedsinrichting/</a:t>
            </a:r>
            <a:endParaRPr lang="nl-NL" dirty="0"/>
          </a:p>
          <a:p>
            <a:endParaRPr lang="nl-NL" dirty="0"/>
          </a:p>
        </p:txBody>
      </p:sp>
      <p:sp>
        <p:nvSpPr>
          <p:cNvPr id="6" name="Tekstvak 5">
            <a:extLst>
              <a:ext uri="{FF2B5EF4-FFF2-40B4-BE49-F238E27FC236}">
                <a16:creationId xmlns:a16="http://schemas.microsoft.com/office/drawing/2014/main" id="{3DE84B62-A57F-7960-FBA2-F67CE8B067E9}"/>
              </a:ext>
            </a:extLst>
          </p:cNvPr>
          <p:cNvSpPr txBox="1"/>
          <p:nvPr/>
        </p:nvSpPr>
        <p:spPr>
          <a:xfrm>
            <a:off x="812800" y="640080"/>
            <a:ext cx="9621520" cy="1877437"/>
          </a:xfrm>
          <a:prstGeom prst="rect">
            <a:avLst/>
          </a:prstGeom>
          <a:noFill/>
        </p:spPr>
        <p:txBody>
          <a:bodyPr wrap="square" rtlCol="0">
            <a:spAutoFit/>
          </a:bodyPr>
          <a:lstStyle/>
          <a:p>
            <a:r>
              <a:rPr lang="nl-NL" sz="4000" dirty="0"/>
              <a:t>Vrijwilligerswerk om de leefbaarheid te vergroten: </a:t>
            </a:r>
          </a:p>
          <a:p>
            <a:endParaRPr lang="nl-NL" dirty="0"/>
          </a:p>
          <a:p>
            <a:r>
              <a:rPr lang="nl-NL" b="1" dirty="0">
                <a:solidFill>
                  <a:schemeClr val="accent1"/>
                </a:solidFill>
              </a:rPr>
              <a:t>Niet alleen bij organisaties, verenigingen of stichtingen</a:t>
            </a:r>
          </a:p>
        </p:txBody>
      </p:sp>
      <p:sp>
        <p:nvSpPr>
          <p:cNvPr id="7" name="Tekstvak 6">
            <a:extLst>
              <a:ext uri="{FF2B5EF4-FFF2-40B4-BE49-F238E27FC236}">
                <a16:creationId xmlns:a16="http://schemas.microsoft.com/office/drawing/2014/main" id="{40A7E0F7-B950-F098-7FA6-17E011B9418A}"/>
              </a:ext>
            </a:extLst>
          </p:cNvPr>
          <p:cNvSpPr txBox="1"/>
          <p:nvPr/>
        </p:nvSpPr>
        <p:spPr>
          <a:xfrm>
            <a:off x="812800" y="4084320"/>
            <a:ext cx="9621520" cy="1415772"/>
          </a:xfrm>
          <a:prstGeom prst="rect">
            <a:avLst/>
          </a:prstGeom>
          <a:noFill/>
        </p:spPr>
        <p:txBody>
          <a:bodyPr wrap="square" rtlCol="0">
            <a:spAutoFit/>
          </a:bodyPr>
          <a:lstStyle/>
          <a:p>
            <a:r>
              <a:rPr lang="nl-NL" sz="3200" b="1" dirty="0">
                <a:solidFill>
                  <a:schemeClr val="accent1"/>
                </a:solidFill>
              </a:rPr>
              <a:t>Bewonersparticipatie: </a:t>
            </a:r>
          </a:p>
          <a:p>
            <a:endParaRPr lang="nl-NL" dirty="0"/>
          </a:p>
          <a:p>
            <a:r>
              <a:rPr lang="nl-NL" dirty="0"/>
              <a:t>Zoek allemaal 3 voorbeelden op van bewonersparticipatie om de sociale en/of de fysieke leefbaarheid te versterken. Lees het goed voor en vertel het dadelijk aan je klasgenoten. </a:t>
            </a:r>
          </a:p>
        </p:txBody>
      </p:sp>
    </p:spTree>
    <p:extLst>
      <p:ext uri="{BB962C8B-B14F-4D97-AF65-F5344CB8AC3E}">
        <p14:creationId xmlns:p14="http://schemas.microsoft.com/office/powerpoint/2010/main" val="143643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B4106ABA-61F9-4535-A09C-8E6F02F6EA19}"/>
              </a:ext>
            </a:extLst>
          </p:cNvPr>
          <p:cNvSpPr/>
          <p:nvPr/>
        </p:nvSpPr>
        <p:spPr>
          <a:xfrm>
            <a:off x="787433" y="5577346"/>
            <a:ext cx="886748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https://www.movisie.nl/sites/movisie.nl/files/publication-attachment/Groene-vingers-in-de-buurt%20%5BMOV-13320328-1.0%5D.pdf</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3" name="Afbeelding 2">
            <a:extLst>
              <a:ext uri="{FF2B5EF4-FFF2-40B4-BE49-F238E27FC236}">
                <a16:creationId xmlns:a16="http://schemas.microsoft.com/office/drawing/2014/main" id="{2536AFE0-156F-42A5-8376-36CACEDDF592}"/>
              </a:ext>
            </a:extLst>
          </p:cNvPr>
          <p:cNvPicPr>
            <a:picLocks noChangeAspect="1"/>
          </p:cNvPicPr>
          <p:nvPr/>
        </p:nvPicPr>
        <p:blipFill>
          <a:blip r:embed="rId3"/>
          <a:stretch>
            <a:fillRect/>
          </a:stretch>
        </p:blipFill>
        <p:spPr>
          <a:xfrm>
            <a:off x="6691656" y="1068747"/>
            <a:ext cx="4426080" cy="4316342"/>
          </a:xfrm>
          <a:prstGeom prst="rect">
            <a:avLst/>
          </a:prstGeom>
        </p:spPr>
      </p:pic>
      <p:sp>
        <p:nvSpPr>
          <p:cNvPr id="4" name="Tekstvak 3">
            <a:extLst>
              <a:ext uri="{FF2B5EF4-FFF2-40B4-BE49-F238E27FC236}">
                <a16:creationId xmlns:a16="http://schemas.microsoft.com/office/drawing/2014/main" id="{5055122B-66CA-4616-910A-5BFFC826DF8B}"/>
              </a:ext>
            </a:extLst>
          </p:cNvPr>
          <p:cNvSpPr txBox="1"/>
          <p:nvPr/>
        </p:nvSpPr>
        <p:spPr>
          <a:xfrm>
            <a:off x="729007" y="1276620"/>
            <a:ext cx="579389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4472C4"/>
                </a:solidFill>
                <a:effectLst/>
                <a:uLnTx/>
                <a:uFillTx/>
                <a:latin typeface="Calibri" panose="020F0502020204030204"/>
                <a:ea typeface="+mn-ea"/>
                <a:cs typeface="+mn-cs"/>
              </a:rPr>
              <a:t>Kenmerken van methodisch samenwerken met een groep vrijwilligers: </a:t>
            </a:r>
          </a:p>
        </p:txBody>
      </p:sp>
      <p:sp>
        <p:nvSpPr>
          <p:cNvPr id="5" name="Pijl: rechts 4">
            <a:extLst>
              <a:ext uri="{FF2B5EF4-FFF2-40B4-BE49-F238E27FC236}">
                <a16:creationId xmlns:a16="http://schemas.microsoft.com/office/drawing/2014/main" id="{8FB96451-7E76-424D-A989-6252F29CD66B}"/>
              </a:ext>
            </a:extLst>
          </p:cNvPr>
          <p:cNvSpPr/>
          <p:nvPr/>
        </p:nvSpPr>
        <p:spPr>
          <a:xfrm>
            <a:off x="3017461" y="2564387"/>
            <a:ext cx="3374796" cy="339365"/>
          </a:xfrm>
          <a:prstGeom prst="rightArrow">
            <a:avLst/>
          </a:prstGeom>
          <a:solidFill>
            <a:schemeClr val="accent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hthoek 5">
            <a:extLst>
              <a:ext uri="{FF2B5EF4-FFF2-40B4-BE49-F238E27FC236}">
                <a16:creationId xmlns:a16="http://schemas.microsoft.com/office/drawing/2014/main" id="{77CF2BBC-9671-4C33-957A-5CE2928C1090}"/>
              </a:ext>
            </a:extLst>
          </p:cNvPr>
          <p:cNvSpPr/>
          <p:nvPr/>
        </p:nvSpPr>
        <p:spPr>
          <a:xfrm>
            <a:off x="729007" y="422416"/>
            <a:ext cx="8486362"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4472C4"/>
                </a:solidFill>
                <a:effectLst/>
                <a:uLnTx/>
                <a:uFillTx/>
                <a:latin typeface="Calibri" panose="020F0502020204030204"/>
                <a:ea typeface="+mn-ea"/>
                <a:cs typeface="+mn-cs"/>
              </a:rPr>
              <a:t>Methodisch werken met groep vrijwilligers </a:t>
            </a:r>
          </a:p>
        </p:txBody>
      </p:sp>
    </p:spTree>
    <p:extLst>
      <p:ext uri="{BB962C8B-B14F-4D97-AF65-F5344CB8AC3E}">
        <p14:creationId xmlns:p14="http://schemas.microsoft.com/office/powerpoint/2010/main" val="1865021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91F3BE5-9841-4637-B59F-D0DB258367E8}"/>
              </a:ext>
            </a:extLst>
          </p:cNvPr>
          <p:cNvSpPr txBox="1"/>
          <p:nvPr/>
        </p:nvSpPr>
        <p:spPr>
          <a:xfrm>
            <a:off x="1115323" y="1397674"/>
            <a:ext cx="9511647" cy="40626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Wat is een methodische aanpak voor het organiseren van een klassenactiviteit?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Wat is een methodische aanpak voor het halen van je rijbewijs?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Wat is een methodische aanpak voor een groenere daktuin bij de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Wat is een methodische aanpak voor het terugdringen van het aantal ‘laatkomers’?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Wat is een methodische aanpak voor het behalen van je toets?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Wat is een methodische aanpak voor het creëren van een veilige speelplaats in de wijk?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8326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4C36B4F-5380-4E0A-83F2-C4E7037D78E7}"/>
              </a:ext>
            </a:extLst>
          </p:cNvPr>
          <p:cNvSpPr/>
          <p:nvPr/>
        </p:nvSpPr>
        <p:spPr>
          <a:xfrm>
            <a:off x="765177" y="901578"/>
            <a:ext cx="7275325"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a:ln>
                  <a:noFill/>
                </a:ln>
                <a:solidFill>
                  <a:srgbClr val="4472C4"/>
                </a:solidFill>
                <a:effectLst/>
                <a:uLnTx/>
                <a:uFillTx/>
                <a:latin typeface="Calibri" panose="020F0502020204030204"/>
                <a:ea typeface="+mn-ea"/>
                <a:cs typeface="+mn-cs"/>
              </a:rPr>
              <a:t>Methodisch werken met vrijwilligers </a:t>
            </a:r>
          </a:p>
        </p:txBody>
      </p:sp>
      <p:sp>
        <p:nvSpPr>
          <p:cNvPr id="4" name="Tekstvak 3">
            <a:extLst>
              <a:ext uri="{FF2B5EF4-FFF2-40B4-BE49-F238E27FC236}">
                <a16:creationId xmlns:a16="http://schemas.microsoft.com/office/drawing/2014/main" id="{5CC4F6A7-BCF8-4EDC-B7A6-E65605410094}"/>
              </a:ext>
            </a:extLst>
          </p:cNvPr>
          <p:cNvSpPr txBox="1"/>
          <p:nvPr/>
        </p:nvSpPr>
        <p:spPr>
          <a:xfrm>
            <a:off x="885757" y="2013287"/>
            <a:ext cx="6862714"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1. Door goed Vrijwilligersbeleid te maken: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1" u="none" strike="noStrike" kern="1200" cap="none" spc="0" normalizeH="0" baseline="0" noProof="0" dirty="0">
                <a:ln>
                  <a:noFill/>
                </a:ln>
                <a:solidFill>
                  <a:prstClr val="black"/>
                </a:solidFill>
                <a:effectLst/>
                <a:uLnTx/>
                <a:uFillTx/>
                <a:latin typeface="Calibri" panose="020F0502020204030204"/>
                <a:ea typeface="+mn-ea"/>
                <a:cs typeface="+mn-cs"/>
              </a:rPr>
              <a:t>Visie en missie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1" u="none" strike="noStrike" kern="1200" cap="none" spc="0" normalizeH="0" baseline="0" noProof="0" dirty="0">
                <a:ln>
                  <a:noFill/>
                </a:ln>
                <a:solidFill>
                  <a:prstClr val="black"/>
                </a:solidFill>
                <a:effectLst/>
                <a:uLnTx/>
                <a:uFillTx/>
                <a:latin typeface="Calibri" panose="020F0502020204030204"/>
                <a:ea typeface="+mn-ea"/>
                <a:cs typeface="+mn-cs"/>
              </a:rPr>
              <a:t>Lange termijn plan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Vinden en binden vrijwilligers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Managen van verwachtingen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Begeleiden en structuur bieden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Financiën en verzekeringen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Communicatie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Samenwerking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Leren en ontwikkelen  </a:t>
            </a:r>
          </a:p>
        </p:txBody>
      </p:sp>
      <p:sp>
        <p:nvSpPr>
          <p:cNvPr id="5" name="Ovaal 4">
            <a:extLst>
              <a:ext uri="{FF2B5EF4-FFF2-40B4-BE49-F238E27FC236}">
                <a16:creationId xmlns:a16="http://schemas.microsoft.com/office/drawing/2014/main" id="{BF6CDFE9-773B-4B87-8CE8-62664B8D37C5}"/>
              </a:ext>
            </a:extLst>
          </p:cNvPr>
          <p:cNvSpPr/>
          <p:nvPr/>
        </p:nvSpPr>
        <p:spPr>
          <a:xfrm rot="1155718">
            <a:off x="8571153" y="446937"/>
            <a:ext cx="2073897" cy="198223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prstClr val="white"/>
                </a:solidFill>
                <a:effectLst/>
                <a:uLnTx/>
                <a:uFillTx/>
                <a:latin typeface="Calibri" panose="020F0502020204030204"/>
                <a:ea typeface="+mn-ea"/>
                <a:cs typeface="+mn-cs"/>
              </a:rPr>
              <a:t>1. Beleid</a:t>
            </a:r>
          </a:p>
        </p:txBody>
      </p:sp>
      <p:sp>
        <p:nvSpPr>
          <p:cNvPr id="3" name="Tekstvak 2">
            <a:extLst>
              <a:ext uri="{FF2B5EF4-FFF2-40B4-BE49-F238E27FC236}">
                <a16:creationId xmlns:a16="http://schemas.microsoft.com/office/drawing/2014/main" id="{556BD192-9C7D-4854-BC89-C760B9DBEA3F}"/>
              </a:ext>
            </a:extLst>
          </p:cNvPr>
          <p:cNvSpPr txBox="1"/>
          <p:nvPr/>
        </p:nvSpPr>
        <p:spPr>
          <a:xfrm>
            <a:off x="8302243" y="5798939"/>
            <a:ext cx="3502314" cy="646331"/>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OPDRACHT: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Wat betekent dit? </a:t>
            </a:r>
          </a:p>
        </p:txBody>
      </p:sp>
    </p:spTree>
    <p:extLst>
      <p:ext uri="{BB962C8B-B14F-4D97-AF65-F5344CB8AC3E}">
        <p14:creationId xmlns:p14="http://schemas.microsoft.com/office/powerpoint/2010/main" val="4160887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0D10F37-62C9-458E-B0C4-7EA1A437FEFE}"/>
              </a:ext>
            </a:extLst>
          </p:cNvPr>
          <p:cNvGraphicFramePr/>
          <p:nvPr/>
        </p:nvGraphicFramePr>
        <p:xfrm>
          <a:off x="3740879" y="82738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al 2">
            <a:extLst>
              <a:ext uri="{FF2B5EF4-FFF2-40B4-BE49-F238E27FC236}">
                <a16:creationId xmlns:a16="http://schemas.microsoft.com/office/drawing/2014/main" id="{1A38ED34-29DB-F0BF-E502-47F3E93DFB75}"/>
              </a:ext>
            </a:extLst>
          </p:cNvPr>
          <p:cNvSpPr/>
          <p:nvPr/>
        </p:nvSpPr>
        <p:spPr>
          <a:xfrm rot="20733715">
            <a:off x="781390" y="533772"/>
            <a:ext cx="3104176" cy="228348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prstClr val="white"/>
                </a:solidFill>
                <a:effectLst/>
                <a:uLnTx/>
                <a:uFillTx/>
                <a:latin typeface="Calibri" panose="020F0502020204030204"/>
                <a:ea typeface="+mn-ea"/>
                <a:cs typeface="+mn-cs"/>
              </a:rPr>
              <a:t>2. Uitvoering van Beleid</a:t>
            </a:r>
          </a:p>
        </p:txBody>
      </p:sp>
      <p:sp>
        <p:nvSpPr>
          <p:cNvPr id="5" name="Tekstvak 4">
            <a:extLst>
              <a:ext uri="{FF2B5EF4-FFF2-40B4-BE49-F238E27FC236}">
                <a16:creationId xmlns:a16="http://schemas.microsoft.com/office/drawing/2014/main" id="{4E5F34BB-A6BF-555E-CA11-2DF2D2200B79}"/>
              </a:ext>
            </a:extLst>
          </p:cNvPr>
          <p:cNvSpPr txBox="1"/>
          <p:nvPr/>
        </p:nvSpPr>
        <p:spPr>
          <a:xfrm>
            <a:off x="545733" y="3168187"/>
            <a:ext cx="428313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solidFill>
                  <a:prstClr val="black"/>
                </a:solidFill>
                <a:effectLst/>
                <a:uLnTx/>
                <a:uFillTx/>
                <a:latin typeface="Calibri" panose="020F0502020204030204"/>
                <a:ea typeface="+mn-ea"/>
                <a:cs typeface="+mn-cs"/>
              </a:rPr>
              <a:t>Methodisch werken met vrijwilligers &gt; </a:t>
            </a:r>
          </a:p>
        </p:txBody>
      </p:sp>
    </p:spTree>
    <p:extLst>
      <p:ext uri="{BB962C8B-B14F-4D97-AF65-F5344CB8AC3E}">
        <p14:creationId xmlns:p14="http://schemas.microsoft.com/office/powerpoint/2010/main" val="2861425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2C93F887-C45E-410A-B113-A7DD3BAB0E4D}"/>
              </a:ext>
            </a:extLst>
          </p:cNvPr>
          <p:cNvGraphicFramePr/>
          <p:nvPr/>
        </p:nvGraphicFramePr>
        <p:xfrm>
          <a:off x="1043622" y="2011256"/>
          <a:ext cx="9752330" cy="3989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vak 4">
            <a:extLst>
              <a:ext uri="{FF2B5EF4-FFF2-40B4-BE49-F238E27FC236}">
                <a16:creationId xmlns:a16="http://schemas.microsoft.com/office/drawing/2014/main" id="{03218BDD-1FB5-43DD-8B69-A251F9DAF9FA}"/>
              </a:ext>
            </a:extLst>
          </p:cNvPr>
          <p:cNvSpPr txBox="1"/>
          <p:nvPr/>
        </p:nvSpPr>
        <p:spPr>
          <a:xfrm>
            <a:off x="952500" y="857250"/>
            <a:ext cx="993457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a:ln>
                  <a:noFill/>
                </a:ln>
                <a:solidFill>
                  <a:srgbClr val="4472C4"/>
                </a:solidFill>
                <a:effectLst/>
                <a:uLnTx/>
                <a:uFillTx/>
                <a:latin typeface="Calibri" panose="020F0502020204030204"/>
                <a:ea typeface="+mn-ea"/>
                <a:cs typeface="+mn-cs"/>
              </a:rPr>
              <a:t>Fases in het werken met vrijwilligers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3200" b="0" i="0" u="none" strike="noStrike" kern="1200" cap="none" spc="0" normalizeH="0" baseline="0" noProof="0">
              <a:ln>
                <a:noFill/>
              </a:ln>
              <a:solidFill>
                <a:srgbClr val="4472C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9041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43699408-EEEE-4AE0-88AF-650E266BF217}"/>
              </a:ext>
            </a:extLst>
          </p:cNvPr>
          <p:cNvGrpSpPr/>
          <p:nvPr/>
        </p:nvGrpSpPr>
        <p:grpSpPr>
          <a:xfrm>
            <a:off x="1141978" y="2170392"/>
            <a:ext cx="1627711" cy="1077218"/>
            <a:chOff x="429" y="1196848"/>
            <a:chExt cx="1858961" cy="1595797"/>
          </a:xfrm>
        </p:grpSpPr>
        <p:sp>
          <p:nvSpPr>
            <p:cNvPr id="3" name="Rechthoek: afgeronde hoeken 2">
              <a:extLst>
                <a:ext uri="{FF2B5EF4-FFF2-40B4-BE49-F238E27FC236}">
                  <a16:creationId xmlns:a16="http://schemas.microsoft.com/office/drawing/2014/main" id="{ADDB2ECA-61C8-445E-A55B-CD88BC830A93}"/>
                </a:ext>
              </a:extLst>
            </p:cNvPr>
            <p:cNvSpPr/>
            <p:nvPr/>
          </p:nvSpPr>
          <p:spPr>
            <a:xfrm>
              <a:off x="429" y="1196848"/>
              <a:ext cx="1858961" cy="159579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hthoek: afgeronde hoeken 4">
              <a:extLst>
                <a:ext uri="{FF2B5EF4-FFF2-40B4-BE49-F238E27FC236}">
                  <a16:creationId xmlns:a16="http://schemas.microsoft.com/office/drawing/2014/main" id="{295CBFA7-4B41-4592-B0E8-F47E7931926D}"/>
                </a:ext>
              </a:extLst>
            </p:cNvPr>
            <p:cNvSpPr txBox="1"/>
            <p:nvPr/>
          </p:nvSpPr>
          <p:spPr>
            <a:xfrm>
              <a:off x="78329" y="1274748"/>
              <a:ext cx="1703161" cy="1439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nl-NL" sz="2600" b="0" i="0" u="none" strike="noStrike" kern="1200" cap="none" spc="0" normalizeH="0" baseline="0" noProof="0">
                  <a:ln>
                    <a:noFill/>
                  </a:ln>
                  <a:solidFill>
                    <a:prstClr val="white"/>
                  </a:solidFill>
                  <a:effectLst/>
                  <a:uLnTx/>
                  <a:uFillTx/>
                  <a:latin typeface="Calibri" panose="020F0502020204030204"/>
                  <a:ea typeface="+mn-ea"/>
                  <a:cs typeface="+mn-cs"/>
                </a:rPr>
                <a:t>Werving </a:t>
              </a:r>
            </a:p>
          </p:txBody>
        </p:sp>
      </p:grpSp>
      <p:grpSp>
        <p:nvGrpSpPr>
          <p:cNvPr id="5" name="Groep 4">
            <a:extLst>
              <a:ext uri="{FF2B5EF4-FFF2-40B4-BE49-F238E27FC236}">
                <a16:creationId xmlns:a16="http://schemas.microsoft.com/office/drawing/2014/main" id="{B6C1DDC5-5D4F-4085-96EC-8DB8B1615DED}"/>
              </a:ext>
            </a:extLst>
          </p:cNvPr>
          <p:cNvGrpSpPr/>
          <p:nvPr/>
        </p:nvGrpSpPr>
        <p:grpSpPr>
          <a:xfrm>
            <a:off x="2599211" y="3773462"/>
            <a:ext cx="1627711" cy="1077218"/>
            <a:chOff x="1973556" y="1196848"/>
            <a:chExt cx="1858961" cy="1595797"/>
          </a:xfrm>
        </p:grpSpPr>
        <p:sp>
          <p:nvSpPr>
            <p:cNvPr id="6" name="Rechthoek: afgeronde hoeken 5">
              <a:extLst>
                <a:ext uri="{FF2B5EF4-FFF2-40B4-BE49-F238E27FC236}">
                  <a16:creationId xmlns:a16="http://schemas.microsoft.com/office/drawing/2014/main" id="{8F8D3AA5-64F0-4EC3-9439-73793CC56B4C}"/>
                </a:ext>
              </a:extLst>
            </p:cNvPr>
            <p:cNvSpPr/>
            <p:nvPr/>
          </p:nvSpPr>
          <p:spPr>
            <a:xfrm>
              <a:off x="1973556" y="1196848"/>
              <a:ext cx="1858961" cy="159579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hthoek: afgeronde hoeken 6">
              <a:extLst>
                <a:ext uri="{FF2B5EF4-FFF2-40B4-BE49-F238E27FC236}">
                  <a16:creationId xmlns:a16="http://schemas.microsoft.com/office/drawing/2014/main" id="{AD9C4CC8-0CC5-425A-9F2A-C26DF7D66E4D}"/>
                </a:ext>
              </a:extLst>
            </p:cNvPr>
            <p:cNvSpPr txBox="1"/>
            <p:nvPr/>
          </p:nvSpPr>
          <p:spPr>
            <a:xfrm>
              <a:off x="2051456" y="1274749"/>
              <a:ext cx="1665437" cy="12596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nl-NL" sz="2600" b="0" i="0" u="none" strike="noStrike" kern="1200" cap="none" spc="0" normalizeH="0" baseline="0" noProof="0">
                  <a:ln>
                    <a:noFill/>
                  </a:ln>
                  <a:solidFill>
                    <a:prstClr val="white"/>
                  </a:solidFill>
                  <a:effectLst/>
                  <a:uLnTx/>
                  <a:uFillTx/>
                  <a:latin typeface="Calibri" panose="020F0502020204030204"/>
                  <a:ea typeface="+mn-ea"/>
                  <a:cs typeface="+mn-cs"/>
                </a:rPr>
                <a:t>Selectie</a:t>
              </a:r>
            </a:p>
          </p:txBody>
        </p:sp>
      </p:grpSp>
      <p:grpSp>
        <p:nvGrpSpPr>
          <p:cNvPr id="11" name="Groep 10">
            <a:extLst>
              <a:ext uri="{FF2B5EF4-FFF2-40B4-BE49-F238E27FC236}">
                <a16:creationId xmlns:a16="http://schemas.microsoft.com/office/drawing/2014/main" id="{2D8F8538-7283-44E7-BB08-F386761C878A}"/>
              </a:ext>
            </a:extLst>
          </p:cNvPr>
          <p:cNvGrpSpPr/>
          <p:nvPr/>
        </p:nvGrpSpPr>
        <p:grpSpPr>
          <a:xfrm>
            <a:off x="8769740" y="2382451"/>
            <a:ext cx="1644228" cy="1029844"/>
            <a:chOff x="7851440" y="1274748"/>
            <a:chExt cx="1858961" cy="1595797"/>
          </a:xfrm>
        </p:grpSpPr>
        <p:sp>
          <p:nvSpPr>
            <p:cNvPr id="12" name="Rechthoek: afgeronde hoeken 11">
              <a:extLst>
                <a:ext uri="{FF2B5EF4-FFF2-40B4-BE49-F238E27FC236}">
                  <a16:creationId xmlns:a16="http://schemas.microsoft.com/office/drawing/2014/main" id="{66C3693A-5C25-48E6-92E1-1AD564DD21C7}"/>
                </a:ext>
              </a:extLst>
            </p:cNvPr>
            <p:cNvSpPr/>
            <p:nvPr/>
          </p:nvSpPr>
          <p:spPr>
            <a:xfrm>
              <a:off x="7851440" y="1274748"/>
              <a:ext cx="1858961" cy="159579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hthoek: afgeronde hoeken 12">
              <a:extLst>
                <a:ext uri="{FF2B5EF4-FFF2-40B4-BE49-F238E27FC236}">
                  <a16:creationId xmlns:a16="http://schemas.microsoft.com/office/drawing/2014/main" id="{A06205F8-1737-4299-9504-1566D9A17A92}"/>
                </a:ext>
              </a:extLst>
            </p:cNvPr>
            <p:cNvSpPr txBox="1"/>
            <p:nvPr/>
          </p:nvSpPr>
          <p:spPr>
            <a:xfrm>
              <a:off x="7970839" y="1274748"/>
              <a:ext cx="1703161" cy="1439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nl-NL" sz="2600" b="0" i="0" u="none" strike="noStrike" kern="1200" cap="none" spc="0" normalizeH="0" baseline="0" noProof="0">
                  <a:ln>
                    <a:noFill/>
                  </a:ln>
                  <a:solidFill>
                    <a:prstClr val="white"/>
                  </a:solidFill>
                  <a:effectLst/>
                  <a:uLnTx/>
                  <a:uFillTx/>
                  <a:latin typeface="Calibri" panose="020F0502020204030204"/>
                  <a:ea typeface="+mn-ea"/>
                  <a:cs typeface="+mn-cs"/>
                </a:rPr>
                <a:t>Belonen </a:t>
              </a:r>
            </a:p>
          </p:txBody>
        </p:sp>
      </p:grpSp>
      <p:sp>
        <p:nvSpPr>
          <p:cNvPr id="20" name="Tekstvak 19">
            <a:extLst>
              <a:ext uri="{FF2B5EF4-FFF2-40B4-BE49-F238E27FC236}">
                <a16:creationId xmlns:a16="http://schemas.microsoft.com/office/drawing/2014/main" id="{7F44B605-BB45-4EC2-83C4-117590C6FD8B}"/>
              </a:ext>
            </a:extLst>
          </p:cNvPr>
          <p:cNvSpPr txBox="1"/>
          <p:nvPr/>
        </p:nvSpPr>
        <p:spPr>
          <a:xfrm>
            <a:off x="1043545" y="451625"/>
            <a:ext cx="993457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a:ln>
                  <a:noFill/>
                </a:ln>
                <a:solidFill>
                  <a:srgbClr val="4472C4"/>
                </a:solidFill>
                <a:effectLst/>
                <a:uLnTx/>
                <a:uFillTx/>
                <a:latin typeface="Calibri" panose="020F0502020204030204"/>
                <a:ea typeface="+mn-ea"/>
                <a:cs typeface="+mn-cs"/>
              </a:rPr>
              <a:t>NU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a:ln>
                  <a:noFill/>
                </a:ln>
                <a:solidFill>
                  <a:srgbClr val="4472C4"/>
                </a:solidFill>
                <a:effectLst/>
                <a:uLnTx/>
                <a:uFillTx/>
                <a:latin typeface="Calibri" panose="020F0502020204030204"/>
                <a:ea typeface="+mn-ea"/>
                <a:cs typeface="+mn-cs"/>
              </a:rPr>
              <a:t>Verdieping op de fases in het werken met vrijwilligers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3200" b="0" i="0" u="none" strike="noStrike" kern="1200" cap="none" spc="0" normalizeH="0" baseline="0" noProof="0">
              <a:ln>
                <a:noFill/>
              </a:ln>
              <a:solidFill>
                <a:srgbClr val="4472C4"/>
              </a:solidFill>
              <a:effectLst/>
              <a:uLnTx/>
              <a:uFillTx/>
              <a:latin typeface="Calibri" panose="020F0502020204030204"/>
              <a:ea typeface="+mn-ea"/>
              <a:cs typeface="+mn-cs"/>
            </a:endParaRPr>
          </a:p>
        </p:txBody>
      </p:sp>
      <p:grpSp>
        <p:nvGrpSpPr>
          <p:cNvPr id="18" name="Groep 17">
            <a:extLst>
              <a:ext uri="{FF2B5EF4-FFF2-40B4-BE49-F238E27FC236}">
                <a16:creationId xmlns:a16="http://schemas.microsoft.com/office/drawing/2014/main" id="{ED08759C-D7AD-485E-BB48-AA2904F7C0AE}"/>
              </a:ext>
            </a:extLst>
          </p:cNvPr>
          <p:cNvGrpSpPr/>
          <p:nvPr/>
        </p:nvGrpSpPr>
        <p:grpSpPr>
          <a:xfrm>
            <a:off x="5166519" y="2631101"/>
            <a:ext cx="1858961" cy="1595797"/>
            <a:chOff x="3946684" y="1196848"/>
            <a:chExt cx="1858961" cy="1595797"/>
          </a:xfrm>
        </p:grpSpPr>
        <p:sp>
          <p:nvSpPr>
            <p:cNvPr id="21" name="Rechthoek: afgeronde hoeken 20">
              <a:extLst>
                <a:ext uri="{FF2B5EF4-FFF2-40B4-BE49-F238E27FC236}">
                  <a16:creationId xmlns:a16="http://schemas.microsoft.com/office/drawing/2014/main" id="{96D14290-0937-4F7C-A40A-A44DCF2FC152}"/>
                </a:ext>
              </a:extLst>
            </p:cNvPr>
            <p:cNvSpPr/>
            <p:nvPr/>
          </p:nvSpPr>
          <p:spPr>
            <a:xfrm>
              <a:off x="3946684" y="1196848"/>
              <a:ext cx="1858961" cy="159579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hthoek: afgeronde hoeken 4">
              <a:extLst>
                <a:ext uri="{FF2B5EF4-FFF2-40B4-BE49-F238E27FC236}">
                  <a16:creationId xmlns:a16="http://schemas.microsoft.com/office/drawing/2014/main" id="{F009599D-326F-4241-897A-80B4C41382F2}"/>
                </a:ext>
              </a:extLst>
            </p:cNvPr>
            <p:cNvSpPr txBox="1"/>
            <p:nvPr/>
          </p:nvSpPr>
          <p:spPr>
            <a:xfrm>
              <a:off x="4024584" y="1274748"/>
              <a:ext cx="1703161" cy="1439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nl-NL" sz="2600" b="0" i="0" u="none" strike="noStrike" kern="1200" cap="none" spc="0" normalizeH="0" baseline="0" noProof="0">
                  <a:ln>
                    <a:noFill/>
                  </a:ln>
                  <a:solidFill>
                    <a:prstClr val="white"/>
                  </a:solidFill>
                  <a:effectLst/>
                  <a:uLnTx/>
                  <a:uFillTx/>
                  <a:latin typeface="Calibri" panose="020F0502020204030204"/>
                  <a:ea typeface="+mn-ea"/>
                  <a:cs typeface="+mn-cs"/>
                </a:rPr>
                <a:t>Inwerken </a:t>
              </a:r>
            </a:p>
          </p:txBody>
        </p:sp>
      </p:grpSp>
      <p:sp>
        <p:nvSpPr>
          <p:cNvPr id="14" name="Tekstvak 13">
            <a:extLst>
              <a:ext uri="{FF2B5EF4-FFF2-40B4-BE49-F238E27FC236}">
                <a16:creationId xmlns:a16="http://schemas.microsoft.com/office/drawing/2014/main" id="{4502C74C-1CA5-4897-99C1-B28B18874A1C}"/>
              </a:ext>
            </a:extLst>
          </p:cNvPr>
          <p:cNvSpPr txBox="1"/>
          <p:nvPr/>
        </p:nvSpPr>
        <p:spPr>
          <a:xfrm>
            <a:off x="1141978" y="5376532"/>
            <a:ext cx="9239794" cy="923330"/>
          </a:xfrm>
          <a:prstGeom prst="rect">
            <a:avLst/>
          </a:prstGeom>
          <a:solidFill>
            <a:schemeClr val="accent1">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OPDRACHT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Ga op zoek naar voorbeelden, werkvormen en belangrijke dingen die ervoor zorgen dat deze stappen goed lukken. Kijk eens bij Scouting NL, Rode kruis of IVN.</a:t>
            </a:r>
          </a:p>
        </p:txBody>
      </p:sp>
    </p:spTree>
    <p:extLst>
      <p:ext uri="{BB962C8B-B14F-4D97-AF65-F5344CB8AC3E}">
        <p14:creationId xmlns:p14="http://schemas.microsoft.com/office/powerpoint/2010/main" val="3059994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2C93F887-C45E-410A-B113-A7DD3BAB0E4D}"/>
              </a:ext>
            </a:extLst>
          </p:cNvPr>
          <p:cNvGraphicFramePr/>
          <p:nvPr/>
        </p:nvGraphicFramePr>
        <p:xfrm>
          <a:off x="1043622" y="2011256"/>
          <a:ext cx="9752330" cy="3989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vak 4">
            <a:extLst>
              <a:ext uri="{FF2B5EF4-FFF2-40B4-BE49-F238E27FC236}">
                <a16:creationId xmlns:a16="http://schemas.microsoft.com/office/drawing/2014/main" id="{03218BDD-1FB5-43DD-8B69-A251F9DAF9FA}"/>
              </a:ext>
            </a:extLst>
          </p:cNvPr>
          <p:cNvSpPr txBox="1"/>
          <p:nvPr/>
        </p:nvSpPr>
        <p:spPr>
          <a:xfrm>
            <a:off x="952500" y="857250"/>
            <a:ext cx="993457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a:ln>
                  <a:noFill/>
                </a:ln>
                <a:solidFill>
                  <a:srgbClr val="4472C4"/>
                </a:solidFill>
                <a:effectLst/>
                <a:uLnTx/>
                <a:uFillTx/>
                <a:latin typeface="Calibri" panose="020F0502020204030204"/>
                <a:ea typeface="+mn-ea"/>
                <a:cs typeface="+mn-cs"/>
              </a:rPr>
              <a:t>Fases in het werken met vrijwilligers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3200" b="0" i="0" u="none" strike="noStrike" kern="1200" cap="none" spc="0" normalizeH="0" baseline="0" noProof="0">
              <a:ln>
                <a:noFill/>
              </a:ln>
              <a:solidFill>
                <a:srgbClr val="4472C4"/>
              </a:solidFill>
              <a:effectLst/>
              <a:uLnTx/>
              <a:uFillTx/>
              <a:latin typeface="Calibri" panose="020F0502020204030204"/>
              <a:ea typeface="+mn-ea"/>
              <a:cs typeface="+mn-cs"/>
            </a:endParaRPr>
          </a:p>
        </p:txBody>
      </p:sp>
      <p:sp>
        <p:nvSpPr>
          <p:cNvPr id="2" name="Ovaal 1">
            <a:extLst>
              <a:ext uri="{FF2B5EF4-FFF2-40B4-BE49-F238E27FC236}">
                <a16:creationId xmlns:a16="http://schemas.microsoft.com/office/drawing/2014/main" id="{4364C004-0998-FB3F-0C00-0101C98A9743}"/>
              </a:ext>
            </a:extLst>
          </p:cNvPr>
          <p:cNvSpPr/>
          <p:nvPr/>
        </p:nvSpPr>
        <p:spPr>
          <a:xfrm>
            <a:off x="6528730" y="2266322"/>
            <a:ext cx="2904218" cy="3479361"/>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2689335"/>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ptx" id="{70709A2E-B288-4810-8BAF-B9D6A3513533}" vid="{CBBC01AD-5A9E-46FE-AA92-4DBA723E857C}"/>
    </a:ext>
  </a:extLst>
</a:theme>
</file>

<file path=ppt/theme/theme2.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20cf8ba-b598-4d03-85bf-01d90a2844ae" xsi:nil="true"/>
    <lcf76f155ced4ddcb4097134ff3c332f xmlns="c67c63a5-6c7f-42bb-9d17-0feff581646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5" ma:contentTypeDescription="Een nieuw document maken." ma:contentTypeScope="" ma:versionID="b705bd57771d5b5977f7919ee309c30f">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05c3486ec18a18b1f535a3b94463eec2"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D40DB7-7538-4F44-B22B-3F947B73C80D}">
  <ds:schemaRefs>
    <ds:schemaRef ds:uri="http://schemas.microsoft.com/sharepoint/v3/contenttype/forms"/>
  </ds:schemaRefs>
</ds:datastoreItem>
</file>

<file path=customXml/itemProps2.xml><?xml version="1.0" encoding="utf-8"?>
<ds:datastoreItem xmlns:ds="http://schemas.openxmlformats.org/officeDocument/2006/customXml" ds:itemID="{205E70A2-105D-43F8-8893-30CCB6CAF5E1}">
  <ds:schemaRefs>
    <ds:schemaRef ds:uri="http://schemas.microsoft.com/office/2006/metadata/properties"/>
    <ds:schemaRef ds:uri="http://schemas.microsoft.com/office/infopath/2007/PartnerControls"/>
    <ds:schemaRef ds:uri="8b76c47c-3128-4e42-ab07-d1b7128ce0a7"/>
    <ds:schemaRef ds:uri="c20cf8ba-b598-4d03-85bf-01d90a2844ae"/>
    <ds:schemaRef ds:uri="c67c63a5-6c7f-42bb-9d17-0feff5816463"/>
  </ds:schemaRefs>
</ds:datastoreItem>
</file>

<file path=customXml/itemProps3.xml><?xml version="1.0" encoding="utf-8"?>
<ds:datastoreItem xmlns:ds="http://schemas.openxmlformats.org/officeDocument/2006/customXml" ds:itemID="{BF1DBF5D-EDD4-4010-90AC-6B5A6DF2C8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Yuverta</Template>
  <TotalTime>87</TotalTime>
  <Words>1200</Words>
  <Application>Microsoft Office PowerPoint</Application>
  <PresentationFormat>Breedbeeld</PresentationFormat>
  <Paragraphs>157</Paragraphs>
  <Slides>22</Slides>
  <Notes>5</Notes>
  <HiddenSlides>0</HiddenSlides>
  <MMClips>0</MMClips>
  <ScaleCrop>false</ScaleCrop>
  <HeadingPairs>
    <vt:vector size="6" baseType="variant">
      <vt:variant>
        <vt:lpstr>Gebruikte lettertypen</vt:lpstr>
      </vt:variant>
      <vt:variant>
        <vt:i4>4</vt:i4>
      </vt:variant>
      <vt:variant>
        <vt:lpstr>Thema</vt:lpstr>
      </vt:variant>
      <vt:variant>
        <vt:i4>3</vt:i4>
      </vt:variant>
      <vt:variant>
        <vt:lpstr>Diatitels</vt:lpstr>
      </vt:variant>
      <vt:variant>
        <vt:i4>22</vt:i4>
      </vt:variant>
    </vt:vector>
  </HeadingPairs>
  <TitlesOfParts>
    <vt:vector size="29" baseType="lpstr">
      <vt:lpstr>Arial</vt:lpstr>
      <vt:lpstr>Arial Black</vt:lpstr>
      <vt:lpstr>Calibri</vt:lpstr>
      <vt:lpstr>Calibri Light</vt:lpstr>
      <vt:lpstr>Yuverta</vt:lpstr>
      <vt:lpstr>Office Theme</vt:lpstr>
      <vt:lpstr>Kantoorthema</vt:lpstr>
      <vt:lpstr>Stad en wijk</vt:lpstr>
      <vt:lpstr>Programma van vandaag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Hoe motiveer je vrijwilligers </vt:lpstr>
      <vt:lpstr>Een tweede manier is om het door Movisie ontwikkelde vrijwilligerskwadrant te gebruiken. </vt:lpstr>
      <vt:lpstr>Vrijwilligerskwadrant </vt:lpstr>
      <vt:lpstr>Los van de motivatie en type vrijwilliger kun je deze tips meenemen:  </vt:lpstr>
      <vt:lpstr>PowerPoint-presentatie</vt:lpstr>
      <vt:lpstr>Koppelingen </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Pascalle Cup</dc:creator>
  <dc:description>Template by HQ Solutions</dc:description>
  <cp:lastModifiedBy>Pascalle Cup</cp:lastModifiedBy>
  <cp:revision>1</cp:revision>
  <dcterms:created xsi:type="dcterms:W3CDTF">2024-11-25T09:58:10Z</dcterms:created>
  <dcterms:modified xsi:type="dcterms:W3CDTF">2024-11-25T13:32:58Z</dcterms:modified>
  <cp:version>002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Order">
    <vt:r8>2600</vt:r8>
  </property>
  <property fmtid="{D5CDD505-2E9C-101B-9397-08002B2CF9AE}" pid="4" name="_ExtendedDescription">
    <vt:lpwstr/>
  </property>
  <property fmtid="{D5CDD505-2E9C-101B-9397-08002B2CF9AE}" pid="5" name="_dlc_DocIdItemGuid">
    <vt:lpwstr>c59f2e10-6eb9-4845-b89d-f7df0261d5e9</vt:lpwstr>
  </property>
  <property fmtid="{D5CDD505-2E9C-101B-9397-08002B2CF9AE}" pid="6" name="MediaServiceImageTags">
    <vt:lpwstr/>
  </property>
</Properties>
</file>